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 id="2147483730" r:id="rId5"/>
    <p:sldMasterId id="2147483766" r:id="rId6"/>
    <p:sldMasterId id="2147483793" r:id="rId7"/>
    <p:sldMasterId id="2147483840" r:id="rId8"/>
    <p:sldMasterId id="2147483861" r:id="rId9"/>
    <p:sldMasterId id="2147483881" r:id="rId10"/>
    <p:sldMasterId id="2147483932" r:id="rId11"/>
    <p:sldMasterId id="2147483952" r:id="rId12"/>
  </p:sldMasterIdLst>
  <p:notesMasterIdLst>
    <p:notesMasterId r:id="rId60"/>
  </p:notesMasterIdLst>
  <p:sldIdLst>
    <p:sldId id="3884" r:id="rId13"/>
    <p:sldId id="4221" r:id="rId14"/>
    <p:sldId id="4222" r:id="rId15"/>
    <p:sldId id="3927" r:id="rId16"/>
    <p:sldId id="3928" r:id="rId17"/>
    <p:sldId id="4223" r:id="rId18"/>
    <p:sldId id="4239" r:id="rId19"/>
    <p:sldId id="4186" r:id="rId20"/>
    <p:sldId id="4187" r:id="rId21"/>
    <p:sldId id="4188" r:id="rId22"/>
    <p:sldId id="4189" r:id="rId23"/>
    <p:sldId id="4240" r:id="rId24"/>
    <p:sldId id="4191" r:id="rId25"/>
    <p:sldId id="4192" r:id="rId26"/>
    <p:sldId id="4193" r:id="rId27"/>
    <p:sldId id="4194" r:id="rId28"/>
    <p:sldId id="4195" r:id="rId29"/>
    <p:sldId id="4198" r:id="rId30"/>
    <p:sldId id="4196" r:id="rId31"/>
    <p:sldId id="3885" r:id="rId32"/>
    <p:sldId id="364" r:id="rId33"/>
    <p:sldId id="365" r:id="rId34"/>
    <p:sldId id="4224" r:id="rId35"/>
    <p:sldId id="3886" r:id="rId36"/>
    <p:sldId id="383" r:id="rId37"/>
    <p:sldId id="387" r:id="rId38"/>
    <p:sldId id="373" r:id="rId39"/>
    <p:sldId id="374" r:id="rId40"/>
    <p:sldId id="375" r:id="rId41"/>
    <p:sldId id="376" r:id="rId42"/>
    <p:sldId id="3887" r:id="rId43"/>
    <p:sldId id="4225" r:id="rId44"/>
    <p:sldId id="4226" r:id="rId45"/>
    <p:sldId id="4227" r:id="rId46"/>
    <p:sldId id="4228" r:id="rId47"/>
    <p:sldId id="4229" r:id="rId48"/>
    <p:sldId id="4230" r:id="rId49"/>
    <p:sldId id="4231" r:id="rId50"/>
    <p:sldId id="4232" r:id="rId51"/>
    <p:sldId id="4233" r:id="rId52"/>
    <p:sldId id="4234" r:id="rId53"/>
    <p:sldId id="4235" r:id="rId54"/>
    <p:sldId id="4236" r:id="rId55"/>
    <p:sldId id="4237" r:id="rId56"/>
    <p:sldId id="4238" r:id="rId57"/>
    <p:sldId id="4184" r:id="rId58"/>
    <p:sldId id="172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A659599-A768-402A-912A-0A58147ACA50}">
          <p14:sldIdLst>
            <p14:sldId id="3884"/>
            <p14:sldId id="4221"/>
            <p14:sldId id="4222"/>
          </p14:sldIdLst>
        </p14:section>
        <p14:section name="Email" id="{AE3E1B80-27FB-401D-B321-4112D6A005E9}">
          <p14:sldIdLst>
            <p14:sldId id="3927"/>
            <p14:sldId id="3928"/>
            <p14:sldId id="4223"/>
          </p14:sldIdLst>
        </p14:section>
        <p14:section name="One Drive" id="{86826782-A2F8-4EAB-9DC1-8E989659DC96}">
          <p14:sldIdLst>
            <p14:sldId id="4239"/>
            <p14:sldId id="4186"/>
            <p14:sldId id="4187"/>
            <p14:sldId id="4188"/>
            <p14:sldId id="4189"/>
          </p14:sldIdLst>
        </p14:section>
        <p14:section name="Teams" id="{C983A3B2-4202-4DDE-99ED-4A1F9DCEB09E}">
          <p14:sldIdLst>
            <p14:sldId id="4240"/>
            <p14:sldId id="4191"/>
            <p14:sldId id="4192"/>
            <p14:sldId id="4193"/>
            <p14:sldId id="4194"/>
            <p14:sldId id="4195"/>
            <p14:sldId id="4198"/>
            <p14:sldId id="4196"/>
          </p14:sldIdLst>
        </p14:section>
        <p14:section name="Office Client" id="{79830522-2377-4EBA-B46D-CC1FE921BE76}">
          <p14:sldIdLst>
            <p14:sldId id="3885"/>
            <p14:sldId id="364"/>
            <p14:sldId id="365"/>
            <p14:sldId id="4224"/>
            <p14:sldId id="3886"/>
            <p14:sldId id="383"/>
            <p14:sldId id="387"/>
            <p14:sldId id="373"/>
            <p14:sldId id="374"/>
            <p14:sldId id="375"/>
            <p14:sldId id="376"/>
            <p14:sldId id="3887"/>
            <p14:sldId id="4225"/>
            <p14:sldId id="4226"/>
            <p14:sldId id="4227"/>
            <p14:sldId id="4228"/>
            <p14:sldId id="4229"/>
            <p14:sldId id="4230"/>
            <p14:sldId id="4231"/>
            <p14:sldId id="4232"/>
            <p14:sldId id="4233"/>
            <p14:sldId id="4234"/>
            <p14:sldId id="4235"/>
            <p14:sldId id="4236"/>
            <p14:sldId id="4237"/>
            <p14:sldId id="4238"/>
          </p14:sldIdLst>
        </p14:section>
        <p14:section name="Resources" id="{042F8AF3-B4A3-41FD-B1FC-131A5ABB67EE}">
          <p14:sldIdLst>
            <p14:sldId id="4184"/>
            <p14:sldId id="172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Field (pro•duhk•tiv)" initials="DF(" lastIdx="1" clrIdx="0">
    <p:extLst/>
  </p:cmAuthor>
  <p:cmAuthor id="2" name="katherinei@nayamode.com" initials="ka" lastIdx="2" clrIdx="1">
    <p:extLst/>
  </p:cmAuthor>
  <p:cmAuthor id="3" name="Elsie Chan (Nayamode Inc)" initials="EC(I" lastIdx="32" clrIdx="2">
    <p:extLst/>
  </p:cmAuthor>
  <p:cmAuthor id="4" name="Don Paterson" initials="DP" lastIdx="8" clrIdx="3">
    <p:extLst/>
  </p:cmAuthor>
  <p:cmAuthor id="5" name="Gabe Long" initials="GL" lastIdx="8"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4C8981-B941-48E2-BE61-075EC75D6450}" v="3" dt="2018-10-31T17:16:15.8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397" autoAdjust="0"/>
  </p:normalViewPr>
  <p:slideViewPr>
    <p:cSldViewPr snapToGrid="0">
      <p:cViewPr varScale="1">
        <p:scale>
          <a:sx n="81" d="100"/>
          <a:sy n="81" d="100"/>
        </p:scale>
        <p:origin x="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microsoft.com/office/2015/10/relationships/revisionInfo" Target="revisionInfo.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Bjurman-Birr" userId="464a8be3-32a2-436c-817c-53b97f38697d" providerId="ADAL" clId="{D56368CE-74CC-47AA-8A8A-18D6751081DF}"/>
    <pc:docChg chg="undo custSel addSld delSld modSld modSection">
      <pc:chgData name="David Bjurman-Birr" userId="464a8be3-32a2-436c-817c-53b97f38697d" providerId="ADAL" clId="{D56368CE-74CC-47AA-8A8A-18D6751081DF}" dt="2018-10-26T16:17:20.172" v="8996" actId="1076"/>
      <pc:docMkLst>
        <pc:docMk/>
      </pc:docMkLst>
      <pc:sldChg chg="addSp delSp modSp">
        <pc:chgData name="David Bjurman-Birr" userId="464a8be3-32a2-436c-817c-53b97f38697d" providerId="ADAL" clId="{D56368CE-74CC-47AA-8A8A-18D6751081DF}" dt="2018-10-26T16:14:22.885" v="8960" actId="14100"/>
        <pc:sldMkLst>
          <pc:docMk/>
          <pc:sldMk cId="1867093734" sldId="387"/>
        </pc:sldMkLst>
        <pc:spChg chg="mod topLvl">
          <ac:chgData name="David Bjurman-Birr" userId="464a8be3-32a2-436c-817c-53b97f38697d" providerId="ADAL" clId="{D56368CE-74CC-47AA-8A8A-18D6751081DF}" dt="2018-10-26T16:10:09.341" v="8924" actId="1035"/>
          <ac:spMkLst>
            <pc:docMk/>
            <pc:sldMk cId="1867093734" sldId="387"/>
            <ac:spMk id="9" creationId="{5E4384EE-7FC9-4FF5-9699-8ADA713312EA}"/>
          </ac:spMkLst>
        </pc:spChg>
        <pc:spChg chg="del">
          <ac:chgData name="David Bjurman-Birr" userId="464a8be3-32a2-436c-817c-53b97f38697d" providerId="ADAL" clId="{D56368CE-74CC-47AA-8A8A-18D6751081DF}" dt="2018-10-26T16:13:35.087" v="8958" actId="478"/>
          <ac:spMkLst>
            <pc:docMk/>
            <pc:sldMk cId="1867093734" sldId="387"/>
            <ac:spMk id="11" creationId="{641CD6ED-1C8B-4954-8EEA-ECFC6C0A1306}"/>
          </ac:spMkLst>
        </pc:spChg>
        <pc:grpChg chg="del ord">
          <ac:chgData name="David Bjurman-Birr" userId="464a8be3-32a2-436c-817c-53b97f38697d" providerId="ADAL" clId="{D56368CE-74CC-47AA-8A8A-18D6751081DF}" dt="2018-10-26T16:08:58.891" v="8834" actId="165"/>
          <ac:grpSpMkLst>
            <pc:docMk/>
            <pc:sldMk cId="1867093734" sldId="387"/>
            <ac:grpSpMk id="5" creationId="{00000000-0000-0000-0000-000000000000}"/>
          </ac:grpSpMkLst>
        </pc:grpChg>
        <pc:picChg chg="del mod topLvl">
          <ac:chgData name="David Bjurman-Birr" userId="464a8be3-32a2-436c-817c-53b97f38697d" providerId="ADAL" clId="{D56368CE-74CC-47AA-8A8A-18D6751081DF}" dt="2018-10-26T16:09:22.579" v="8839" actId="478"/>
          <ac:picMkLst>
            <pc:docMk/>
            <pc:sldMk cId="1867093734" sldId="387"/>
            <ac:picMk id="2" creationId="{CFDD0668-F7EC-4C4B-BA18-DF6D2E4D0A4E}"/>
          </ac:picMkLst>
        </pc:picChg>
        <pc:picChg chg="del mod topLvl">
          <ac:chgData name="David Bjurman-Birr" userId="464a8be3-32a2-436c-817c-53b97f38697d" providerId="ADAL" clId="{D56368CE-74CC-47AA-8A8A-18D6751081DF}" dt="2018-10-26T16:11:27.256" v="8927" actId="478"/>
          <ac:picMkLst>
            <pc:docMk/>
            <pc:sldMk cId="1867093734" sldId="387"/>
            <ac:picMk id="4" creationId="{DE3E1314-3A03-4808-8457-EC30CFDE68EB}"/>
          </ac:picMkLst>
        </pc:picChg>
        <pc:picChg chg="add del mod ord topLvl">
          <ac:chgData name="David Bjurman-Birr" userId="464a8be3-32a2-436c-817c-53b97f38697d" providerId="ADAL" clId="{D56368CE-74CC-47AA-8A8A-18D6751081DF}" dt="2018-10-26T16:09:17.663" v="8838" actId="167"/>
          <ac:picMkLst>
            <pc:docMk/>
            <pc:sldMk cId="1867093734" sldId="387"/>
            <ac:picMk id="6" creationId="{7DD9B2E7-1441-4513-A8EC-CAE556EABC98}"/>
          </ac:picMkLst>
        </pc:picChg>
        <pc:picChg chg="add mod ord">
          <ac:chgData name="David Bjurman-Birr" userId="464a8be3-32a2-436c-817c-53b97f38697d" providerId="ADAL" clId="{D56368CE-74CC-47AA-8A8A-18D6751081DF}" dt="2018-10-26T16:09:59.020" v="8892" actId="167"/>
          <ac:picMkLst>
            <pc:docMk/>
            <pc:sldMk cId="1867093734" sldId="387"/>
            <ac:picMk id="13" creationId="{346E0D6A-687B-43D1-B66F-4A75C0EA3385}"/>
          </ac:picMkLst>
        </pc:picChg>
        <pc:picChg chg="add del mod">
          <ac:chgData name="David Bjurman-Birr" userId="464a8be3-32a2-436c-817c-53b97f38697d" providerId="ADAL" clId="{D56368CE-74CC-47AA-8A8A-18D6751081DF}" dt="2018-10-26T16:13:01.592" v="8951" actId="478"/>
          <ac:picMkLst>
            <pc:docMk/>
            <pc:sldMk cId="1867093734" sldId="387"/>
            <ac:picMk id="16" creationId="{B73BC009-8480-4D5D-856C-BE9376F46E2D}"/>
          </ac:picMkLst>
        </pc:picChg>
        <pc:picChg chg="add mod">
          <ac:chgData name="David Bjurman-Birr" userId="464a8be3-32a2-436c-817c-53b97f38697d" providerId="ADAL" clId="{D56368CE-74CC-47AA-8A8A-18D6751081DF}" dt="2018-10-26T16:13:21.393" v="8956" actId="208"/>
          <ac:picMkLst>
            <pc:docMk/>
            <pc:sldMk cId="1867093734" sldId="387"/>
            <ac:picMk id="18" creationId="{6CDE2F7B-FA86-4D5A-9E29-67F18DAF81AB}"/>
          </ac:picMkLst>
        </pc:picChg>
        <pc:cxnChg chg="mod topLvl">
          <ac:chgData name="David Bjurman-Birr" userId="464a8be3-32a2-436c-817c-53b97f38697d" providerId="ADAL" clId="{D56368CE-74CC-47AA-8A8A-18D6751081DF}" dt="2018-10-26T16:10:20.136" v="8926" actId="14100"/>
          <ac:cxnSpMkLst>
            <pc:docMk/>
            <pc:sldMk cId="1867093734" sldId="387"/>
            <ac:cxnSpMk id="7" creationId="{22A07778-FDAF-42C3-8D2E-CF4971DCF419}"/>
          </ac:cxnSpMkLst>
        </pc:cxnChg>
        <pc:cxnChg chg="mod topLvl">
          <ac:chgData name="David Bjurman-Birr" userId="464a8be3-32a2-436c-817c-53b97f38697d" providerId="ADAL" clId="{D56368CE-74CC-47AA-8A8A-18D6751081DF}" dt="2018-10-26T16:14:22.885" v="8960" actId="14100"/>
          <ac:cxnSpMkLst>
            <pc:docMk/>
            <pc:sldMk cId="1867093734" sldId="387"/>
            <ac:cxnSpMk id="8" creationId="{994601CE-8C86-460B-8537-EF6249AE9520}"/>
          </ac:cxnSpMkLst>
        </pc:cxnChg>
      </pc:sldChg>
      <pc:sldChg chg="addSp delSp modSp add delAnim modAnim modNotesTx">
        <pc:chgData name="David Bjurman-Birr" userId="464a8be3-32a2-436c-817c-53b97f38697d" providerId="ADAL" clId="{D56368CE-74CC-47AA-8A8A-18D6751081DF}" dt="2018-10-15T00:41:45.680" v="2933" actId="6549"/>
        <pc:sldMkLst>
          <pc:docMk/>
          <pc:sldMk cId="2684647309" sldId="3927"/>
        </pc:sldMkLst>
        <pc:spChg chg="mod">
          <ac:chgData name="David Bjurman-Birr" userId="464a8be3-32a2-436c-817c-53b97f38697d" providerId="ADAL" clId="{D56368CE-74CC-47AA-8A8A-18D6751081DF}" dt="2018-10-14T19:44:24.572" v="105" actId="20577"/>
          <ac:spMkLst>
            <pc:docMk/>
            <pc:sldMk cId="2684647309" sldId="3927"/>
            <ac:spMk id="2" creationId="{FF8E6134-83BA-487C-9374-22A96E260FCC}"/>
          </ac:spMkLst>
        </pc:spChg>
        <pc:spChg chg="add del mod ord topLvl">
          <ac:chgData name="David Bjurman-Birr" userId="464a8be3-32a2-436c-817c-53b97f38697d" providerId="ADAL" clId="{D56368CE-74CC-47AA-8A8A-18D6751081DF}" dt="2018-10-14T21:03:13.535" v="234" actId="478"/>
          <ac:spMkLst>
            <pc:docMk/>
            <pc:sldMk cId="2684647309" sldId="3927"/>
            <ac:spMk id="9" creationId="{4E6AC395-82FF-4EC7-9DC5-8F15D04ECF1D}"/>
          </ac:spMkLst>
        </pc:spChg>
        <pc:spChg chg="add del mod topLvl">
          <ac:chgData name="David Bjurman-Birr" userId="464a8be3-32a2-436c-817c-53b97f38697d" providerId="ADAL" clId="{D56368CE-74CC-47AA-8A8A-18D6751081DF}" dt="2018-10-14T21:02:38.419" v="224" actId="478"/>
          <ac:spMkLst>
            <pc:docMk/>
            <pc:sldMk cId="2684647309" sldId="3927"/>
            <ac:spMk id="11" creationId="{2727154E-E3FB-4DCC-8943-878AD151B18F}"/>
          </ac:spMkLst>
        </pc:spChg>
        <pc:spChg chg="add mod">
          <ac:chgData name="David Bjurman-Birr" userId="464a8be3-32a2-436c-817c-53b97f38697d" providerId="ADAL" clId="{D56368CE-74CC-47AA-8A8A-18D6751081DF}" dt="2018-10-14T20:58:05.683" v="141" actId="20577"/>
          <ac:spMkLst>
            <pc:docMk/>
            <pc:sldMk cId="2684647309" sldId="3927"/>
            <ac:spMk id="38" creationId="{CBB71152-466B-4F52-B73E-75F12411F290}"/>
          </ac:spMkLst>
        </pc:spChg>
        <pc:spChg chg="add del">
          <ac:chgData name="David Bjurman-Birr" userId="464a8be3-32a2-436c-817c-53b97f38697d" providerId="ADAL" clId="{D56368CE-74CC-47AA-8A8A-18D6751081DF}" dt="2018-10-14T21:00:02.016" v="187"/>
          <ac:spMkLst>
            <pc:docMk/>
            <pc:sldMk cId="2684647309" sldId="3927"/>
            <ac:spMk id="43" creationId="{603CD19B-7AE0-45C0-AC9D-60ED8CFA0987}"/>
          </ac:spMkLst>
        </pc:spChg>
        <pc:spChg chg="add del">
          <ac:chgData name="David Bjurman-Birr" userId="464a8be3-32a2-436c-817c-53b97f38697d" providerId="ADAL" clId="{D56368CE-74CC-47AA-8A8A-18D6751081DF}" dt="2018-10-14T21:00:32.035" v="190"/>
          <ac:spMkLst>
            <pc:docMk/>
            <pc:sldMk cId="2684647309" sldId="3927"/>
            <ac:spMk id="44" creationId="{7FF2B970-AAF8-4F88-B201-4D4C88D1DFE3}"/>
          </ac:spMkLst>
        </pc:spChg>
        <pc:spChg chg="add mod">
          <ac:chgData name="David Bjurman-Birr" userId="464a8be3-32a2-436c-817c-53b97f38697d" providerId="ADAL" clId="{D56368CE-74CC-47AA-8A8A-18D6751081DF}" dt="2018-10-14T21:01:07.574" v="197" actId="164"/>
          <ac:spMkLst>
            <pc:docMk/>
            <pc:sldMk cId="2684647309" sldId="3927"/>
            <ac:spMk id="46" creationId="{43DBA69F-9092-4131-B542-93525C05272B}"/>
          </ac:spMkLst>
        </pc:spChg>
        <pc:spChg chg="add mod">
          <ac:chgData name="David Bjurman-Birr" userId="464a8be3-32a2-436c-817c-53b97f38697d" providerId="ADAL" clId="{D56368CE-74CC-47AA-8A8A-18D6751081DF}" dt="2018-10-14T21:01:07.574" v="197" actId="164"/>
          <ac:spMkLst>
            <pc:docMk/>
            <pc:sldMk cId="2684647309" sldId="3927"/>
            <ac:spMk id="47" creationId="{5AFFAE2E-3ADA-4554-A1A6-C12686EE074E}"/>
          </ac:spMkLst>
        </pc:spChg>
        <pc:spChg chg="mod">
          <ac:chgData name="David Bjurman-Birr" userId="464a8be3-32a2-436c-817c-53b97f38697d" providerId="ADAL" clId="{D56368CE-74CC-47AA-8A8A-18D6751081DF}" dt="2018-10-14T19:44:35.557" v="111" actId="20577"/>
          <ac:spMkLst>
            <pc:docMk/>
            <pc:sldMk cId="2684647309" sldId="3927"/>
            <ac:spMk id="55" creationId="{896030CA-8D7E-494B-9F88-53B461BAAD71}"/>
          </ac:spMkLst>
        </pc:spChg>
        <pc:spChg chg="mod">
          <ac:chgData name="David Bjurman-Birr" userId="464a8be3-32a2-436c-817c-53b97f38697d" providerId="ADAL" clId="{D56368CE-74CC-47AA-8A8A-18D6751081DF}" dt="2018-10-15T00:27:39.899" v="1307" actId="20577"/>
          <ac:spMkLst>
            <pc:docMk/>
            <pc:sldMk cId="2684647309" sldId="3927"/>
            <ac:spMk id="62" creationId="{76C5B8AB-44BA-4C77-96B0-48288FA24AEF}"/>
          </ac:spMkLst>
        </pc:spChg>
        <pc:spChg chg="mod">
          <ac:chgData name="David Bjurman-Birr" userId="464a8be3-32a2-436c-817c-53b97f38697d" providerId="ADAL" clId="{D56368CE-74CC-47AA-8A8A-18D6751081DF}" dt="2018-10-14T21:05:06.650" v="345" actId="6549"/>
          <ac:spMkLst>
            <pc:docMk/>
            <pc:sldMk cId="2684647309" sldId="3927"/>
            <ac:spMk id="63" creationId="{3E4861A9-DD9F-4914-A975-B8FAD3D733E5}"/>
          </ac:spMkLst>
        </pc:spChg>
        <pc:spChg chg="mod">
          <ac:chgData name="David Bjurman-Birr" userId="464a8be3-32a2-436c-817c-53b97f38697d" providerId="ADAL" clId="{D56368CE-74CC-47AA-8A8A-18D6751081DF}" dt="2018-10-14T21:03:33.491" v="270" actId="20577"/>
          <ac:spMkLst>
            <pc:docMk/>
            <pc:sldMk cId="2684647309" sldId="3927"/>
            <ac:spMk id="77" creationId="{6E32A565-FF3A-49CB-AC05-4020F6B8201C}"/>
          </ac:spMkLst>
        </pc:spChg>
        <pc:spChg chg="mod">
          <ac:chgData name="David Bjurman-Birr" userId="464a8be3-32a2-436c-817c-53b97f38697d" providerId="ADAL" clId="{D56368CE-74CC-47AA-8A8A-18D6751081DF}" dt="2018-10-14T21:03:21.467" v="235" actId="6549"/>
          <ac:spMkLst>
            <pc:docMk/>
            <pc:sldMk cId="2684647309" sldId="3927"/>
            <ac:spMk id="78" creationId="{BE6814D5-458C-4996-B4DF-DC808496E840}"/>
          </ac:spMkLst>
        </pc:spChg>
        <pc:grpChg chg="add mod ord">
          <ac:chgData name="David Bjurman-Birr" userId="464a8be3-32a2-436c-817c-53b97f38697d" providerId="ADAL" clId="{D56368CE-74CC-47AA-8A8A-18D6751081DF}" dt="2018-10-14T21:03:10.066" v="233" actId="171"/>
          <ac:grpSpMkLst>
            <pc:docMk/>
            <pc:sldMk cId="2684647309" sldId="3927"/>
            <ac:grpSpMk id="3" creationId="{DDE1A03B-6FEB-4AD5-943D-ABE86332C24D}"/>
          </ac:grpSpMkLst>
        </pc:grpChg>
        <pc:grpChg chg="del mod topLvl">
          <ac:chgData name="David Bjurman-Birr" userId="464a8be3-32a2-436c-817c-53b97f38697d" providerId="ADAL" clId="{D56368CE-74CC-47AA-8A8A-18D6751081DF}" dt="2018-10-14T21:00:25.447" v="188" actId="165"/>
          <ac:grpSpMkLst>
            <pc:docMk/>
            <pc:sldMk cId="2684647309" sldId="3927"/>
            <ac:grpSpMk id="12" creationId="{0717C354-64F8-49EF-9307-8DF329C1238F}"/>
          </ac:grpSpMkLst>
        </pc:grpChg>
        <pc:grpChg chg="add mod">
          <ac:chgData name="David Bjurman-Birr" userId="464a8be3-32a2-436c-817c-53b97f38697d" providerId="ADAL" clId="{D56368CE-74CC-47AA-8A8A-18D6751081DF}" dt="2018-10-14T20:58:19.030" v="143" actId="1076"/>
          <ac:grpSpMkLst>
            <pc:docMk/>
            <pc:sldMk cId="2684647309" sldId="3927"/>
            <ac:grpSpMk id="39" creationId="{E0D66286-867D-41C4-97D4-A1D7E40299D9}"/>
          </ac:grpSpMkLst>
        </pc:grpChg>
        <pc:grpChg chg="mod">
          <ac:chgData name="David Bjurman-Birr" userId="464a8be3-32a2-436c-817c-53b97f38697d" providerId="ADAL" clId="{D56368CE-74CC-47AA-8A8A-18D6751081DF}" dt="2018-10-14T21:04:36.503" v="312"/>
          <ac:grpSpMkLst>
            <pc:docMk/>
            <pc:sldMk cId="2684647309" sldId="3927"/>
            <ac:grpSpMk id="59" creationId="{14401C9D-961F-47AE-8CDC-EFBD3FDCA7B2}"/>
          </ac:grpSpMkLst>
        </pc:grpChg>
        <pc:grpChg chg="mod">
          <ac:chgData name="David Bjurman-Birr" userId="464a8be3-32a2-436c-817c-53b97f38697d" providerId="ADAL" clId="{D56368CE-74CC-47AA-8A8A-18D6751081DF}" dt="2018-10-14T20:59:18.102" v="147"/>
          <ac:grpSpMkLst>
            <pc:docMk/>
            <pc:sldMk cId="2684647309" sldId="3927"/>
            <ac:grpSpMk id="76" creationId="{5190FA45-4549-4D70-89CF-F6028D34CC68}"/>
          </ac:grpSpMkLst>
        </pc:grpChg>
        <pc:grpChg chg="del">
          <ac:chgData name="David Bjurman-Birr" userId="464a8be3-32a2-436c-817c-53b97f38697d" providerId="ADAL" clId="{D56368CE-74CC-47AA-8A8A-18D6751081DF}" dt="2018-10-14T20:58:28.028" v="144" actId="478"/>
          <ac:grpSpMkLst>
            <pc:docMk/>
            <pc:sldMk cId="2684647309" sldId="3927"/>
            <ac:grpSpMk id="81" creationId="{2BE93AE0-0203-4ADC-9153-B32D547DB69C}"/>
          </ac:grpSpMkLst>
        </pc:grpChg>
        <pc:grpChg chg="mod ord topLvl">
          <ac:chgData name="David Bjurman-Birr" userId="464a8be3-32a2-436c-817c-53b97f38697d" providerId="ADAL" clId="{D56368CE-74CC-47AA-8A8A-18D6751081DF}" dt="2018-10-14T21:02:14.055" v="210" actId="167"/>
          <ac:grpSpMkLst>
            <pc:docMk/>
            <pc:sldMk cId="2684647309" sldId="3927"/>
            <ac:grpSpMk id="89" creationId="{BD96C5E1-8FD4-40BD-95C4-2AF35649150C}"/>
          </ac:grpSpMkLst>
        </pc:grpChg>
        <pc:grpChg chg="del">
          <ac:chgData name="David Bjurman-Birr" userId="464a8be3-32a2-436c-817c-53b97f38697d" providerId="ADAL" clId="{D56368CE-74CC-47AA-8A8A-18D6751081DF}" dt="2018-10-14T20:59:43.149" v="185" actId="165"/>
          <ac:grpSpMkLst>
            <pc:docMk/>
            <pc:sldMk cId="2684647309" sldId="3927"/>
            <ac:grpSpMk id="95" creationId="{A1B1BB05-7170-414B-AFA2-799FA7E4D0F6}"/>
          </ac:grpSpMkLst>
        </pc:grpChg>
      </pc:sldChg>
      <pc:sldChg chg="delSp modSp modNotesTx">
        <pc:chgData name="David Bjurman-Birr" userId="464a8be3-32a2-436c-817c-53b97f38697d" providerId="ADAL" clId="{D56368CE-74CC-47AA-8A8A-18D6751081DF}" dt="2018-10-15T00:43:30.027" v="3364" actId="20577"/>
        <pc:sldMkLst>
          <pc:docMk/>
          <pc:sldMk cId="2308474179" sldId="3928"/>
        </pc:sldMkLst>
        <pc:spChg chg="mod">
          <ac:chgData name="David Bjurman-Birr" userId="464a8be3-32a2-436c-817c-53b97f38697d" providerId="ADAL" clId="{D56368CE-74CC-47AA-8A8A-18D6751081DF}" dt="2018-10-14T21:12:59.376" v="427" actId="313"/>
          <ac:spMkLst>
            <pc:docMk/>
            <pc:sldMk cId="2308474179" sldId="3928"/>
            <ac:spMk id="2" creationId="{FF8E6134-83BA-487C-9374-22A96E260FCC}"/>
          </ac:spMkLst>
        </pc:spChg>
        <pc:grpChg chg="del">
          <ac:chgData name="David Bjurman-Birr" userId="464a8be3-32a2-436c-817c-53b97f38697d" providerId="ADAL" clId="{D56368CE-74CC-47AA-8A8A-18D6751081DF}" dt="2018-10-14T21:27:02.284" v="428" actId="478"/>
          <ac:grpSpMkLst>
            <pc:docMk/>
            <pc:sldMk cId="2308474179" sldId="3928"/>
            <ac:grpSpMk id="11" creationId="{ADAC7A0F-C392-47D7-8D07-2CA7632075F3}"/>
          </ac:grpSpMkLst>
        </pc:grpChg>
        <pc:graphicFrameChg chg="mod modGraphic">
          <ac:chgData name="David Bjurman-Birr" userId="464a8be3-32a2-436c-817c-53b97f38697d" providerId="ADAL" clId="{D56368CE-74CC-47AA-8A8A-18D6751081DF}" dt="2018-10-15T00:33:58.727" v="2035" actId="20577"/>
          <ac:graphicFrameMkLst>
            <pc:docMk/>
            <pc:sldMk cId="2308474179" sldId="3928"/>
            <ac:graphicFrameMk id="6" creationId="{913C5342-96C7-4427-AB2C-50FA6BE1F382}"/>
          </ac:graphicFrameMkLst>
        </pc:graphicFrameChg>
      </pc:sldChg>
      <pc:sldChg chg="addSp delSp modSp add modNotesTx">
        <pc:chgData name="David Bjurman-Birr" userId="464a8be3-32a2-436c-817c-53b97f38697d" providerId="ADAL" clId="{D56368CE-74CC-47AA-8A8A-18D6751081DF}" dt="2018-10-26T16:15:53.313" v="8974" actId="14100"/>
        <pc:sldMkLst>
          <pc:docMk/>
          <pc:sldMk cId="129655316" sldId="4186"/>
        </pc:sldMkLst>
        <pc:spChg chg="del">
          <ac:chgData name="David Bjurman-Birr" userId="464a8be3-32a2-436c-817c-53b97f38697d" providerId="ADAL" clId="{D56368CE-74CC-47AA-8A8A-18D6751081DF}" dt="2018-10-26T13:59:23.569" v="4014"/>
          <ac:spMkLst>
            <pc:docMk/>
            <pc:sldMk cId="129655316" sldId="4186"/>
            <ac:spMk id="2" creationId="{FB5A5A47-1F1E-4255-B72A-25355851E421}"/>
          </ac:spMkLst>
        </pc:spChg>
        <pc:spChg chg="del">
          <ac:chgData name="David Bjurman-Birr" userId="464a8be3-32a2-436c-817c-53b97f38697d" providerId="ADAL" clId="{D56368CE-74CC-47AA-8A8A-18D6751081DF}" dt="2018-10-26T13:59:23.569" v="4014"/>
          <ac:spMkLst>
            <pc:docMk/>
            <pc:sldMk cId="129655316" sldId="4186"/>
            <ac:spMk id="3" creationId="{946C5491-12B1-4536-BDAF-57844B2ABE81}"/>
          </ac:spMkLst>
        </pc:spChg>
        <pc:spChg chg="add mod">
          <ac:chgData name="David Bjurman-Birr" userId="464a8be3-32a2-436c-817c-53b97f38697d" providerId="ADAL" clId="{D56368CE-74CC-47AA-8A8A-18D6751081DF}" dt="2018-10-26T16:15:53.313" v="8974" actId="14100"/>
          <ac:spMkLst>
            <pc:docMk/>
            <pc:sldMk cId="129655316" sldId="4186"/>
            <ac:spMk id="3" creationId="{FDB52845-D8B5-46DD-A7E9-E9590E227FFC}"/>
          </ac:spMkLst>
        </pc:spChg>
        <pc:spChg chg="add mod">
          <ac:chgData name="David Bjurman-Birr" userId="464a8be3-32a2-436c-817c-53b97f38697d" providerId="ADAL" clId="{D56368CE-74CC-47AA-8A8A-18D6751081DF}" dt="2018-10-26T16:15:18.527" v="8966" actId="14100"/>
          <ac:spMkLst>
            <pc:docMk/>
            <pc:sldMk cId="129655316" sldId="4186"/>
            <ac:spMk id="5" creationId="{6C2F9419-0DAC-48E1-A4A0-743C96E857E2}"/>
          </ac:spMkLst>
        </pc:spChg>
        <pc:spChg chg="add mod">
          <ac:chgData name="David Bjurman-Birr" userId="464a8be3-32a2-436c-817c-53b97f38697d" providerId="ADAL" clId="{D56368CE-74CC-47AA-8A8A-18D6751081DF}" dt="2018-10-26T16:15:44.233" v="8973" actId="14100"/>
          <ac:spMkLst>
            <pc:docMk/>
            <pc:sldMk cId="129655316" sldId="4186"/>
            <ac:spMk id="6" creationId="{C2A57E43-B157-42C9-97C0-0962993B00E8}"/>
          </ac:spMkLst>
        </pc:spChg>
        <pc:spChg chg="add mod">
          <ac:chgData name="David Bjurman-Birr" userId="464a8be3-32a2-436c-817c-53b97f38697d" providerId="ADAL" clId="{D56368CE-74CC-47AA-8A8A-18D6751081DF}" dt="2018-10-26T16:15:41.492" v="8972" actId="14100"/>
          <ac:spMkLst>
            <pc:docMk/>
            <pc:sldMk cId="129655316" sldId="4186"/>
            <ac:spMk id="7" creationId="{229CF7FD-33F7-4AB3-ADC2-713AC672C4FD}"/>
          </ac:spMkLst>
        </pc:spChg>
        <pc:picChg chg="add">
          <ac:chgData name="David Bjurman-Birr" userId="464a8be3-32a2-436c-817c-53b97f38697d" providerId="ADAL" clId="{D56368CE-74CC-47AA-8A8A-18D6751081DF}" dt="2018-10-26T13:59:25.360" v="4015"/>
          <ac:picMkLst>
            <pc:docMk/>
            <pc:sldMk cId="129655316" sldId="4186"/>
            <ac:picMk id="4" creationId="{4098436A-654A-4E03-B5AB-155BADABF36A}"/>
          </ac:picMkLst>
        </pc:picChg>
      </pc:sldChg>
      <pc:sldChg chg="addSp modSp add modNotesTx">
        <pc:chgData name="David Bjurman-Birr" userId="464a8be3-32a2-436c-817c-53b97f38697d" providerId="ADAL" clId="{D56368CE-74CC-47AA-8A8A-18D6751081DF}" dt="2018-10-26T16:16:01.603" v="8976" actId="1076"/>
        <pc:sldMkLst>
          <pc:docMk/>
          <pc:sldMk cId="2374797404" sldId="4187"/>
        </pc:sldMkLst>
        <pc:spChg chg="add mod">
          <ac:chgData name="David Bjurman-Birr" userId="464a8be3-32a2-436c-817c-53b97f38697d" providerId="ADAL" clId="{D56368CE-74CC-47AA-8A8A-18D6751081DF}" dt="2018-10-26T16:16:01.603" v="8976" actId="1076"/>
          <ac:spMkLst>
            <pc:docMk/>
            <pc:sldMk cId="2374797404" sldId="4187"/>
            <ac:spMk id="3" creationId="{E7AE1CD5-2F39-4025-9823-40078C5BC8B1}"/>
          </ac:spMkLst>
        </pc:spChg>
        <pc:picChg chg="add">
          <ac:chgData name="David Bjurman-Birr" userId="464a8be3-32a2-436c-817c-53b97f38697d" providerId="ADAL" clId="{D56368CE-74CC-47AA-8A8A-18D6751081DF}" dt="2018-10-26T14:02:07.004" v="4298"/>
          <ac:picMkLst>
            <pc:docMk/>
            <pc:sldMk cId="2374797404" sldId="4187"/>
            <ac:picMk id="2" creationId="{3CBAB2B3-8952-41C5-9BBC-ACAF4828A0CB}"/>
          </ac:picMkLst>
        </pc:picChg>
      </pc:sldChg>
      <pc:sldChg chg="addSp modSp add modNotesTx">
        <pc:chgData name="David Bjurman-Birr" userId="464a8be3-32a2-436c-817c-53b97f38697d" providerId="ADAL" clId="{D56368CE-74CC-47AA-8A8A-18D6751081DF}" dt="2018-10-26T16:16:43.892" v="8987" actId="14100"/>
        <pc:sldMkLst>
          <pc:docMk/>
          <pc:sldMk cId="3894810633" sldId="4188"/>
        </pc:sldMkLst>
        <pc:spChg chg="add mod">
          <ac:chgData name="David Bjurman-Birr" userId="464a8be3-32a2-436c-817c-53b97f38697d" providerId="ADAL" clId="{D56368CE-74CC-47AA-8A8A-18D6751081DF}" dt="2018-10-26T16:16:11.098" v="8978" actId="1076"/>
          <ac:spMkLst>
            <pc:docMk/>
            <pc:sldMk cId="3894810633" sldId="4188"/>
            <ac:spMk id="3" creationId="{6497B4BA-A06F-40B2-90E1-52191195DB25}"/>
          </ac:spMkLst>
        </pc:spChg>
        <pc:spChg chg="add mod">
          <ac:chgData name="David Bjurman-Birr" userId="464a8be3-32a2-436c-817c-53b97f38697d" providerId="ADAL" clId="{D56368CE-74CC-47AA-8A8A-18D6751081DF}" dt="2018-10-26T16:16:31.691" v="8982" actId="1076"/>
          <ac:spMkLst>
            <pc:docMk/>
            <pc:sldMk cId="3894810633" sldId="4188"/>
            <ac:spMk id="4" creationId="{22D91D3E-5B83-419C-8775-E251EF526525}"/>
          </ac:spMkLst>
        </pc:spChg>
        <pc:spChg chg="add mod">
          <ac:chgData name="David Bjurman-Birr" userId="464a8be3-32a2-436c-817c-53b97f38697d" providerId="ADAL" clId="{D56368CE-74CC-47AA-8A8A-18D6751081DF}" dt="2018-10-26T16:16:43.892" v="8987" actId="14100"/>
          <ac:spMkLst>
            <pc:docMk/>
            <pc:sldMk cId="3894810633" sldId="4188"/>
            <ac:spMk id="5" creationId="{51C451B1-008D-41DA-A1F3-70DE2D0BC585}"/>
          </ac:spMkLst>
        </pc:spChg>
        <pc:picChg chg="add mod">
          <ac:chgData name="David Bjurman-Birr" userId="464a8be3-32a2-436c-817c-53b97f38697d" providerId="ADAL" clId="{D56368CE-74CC-47AA-8A8A-18D6751081DF}" dt="2018-10-26T16:16:38.175" v="8985" actId="1076"/>
          <ac:picMkLst>
            <pc:docMk/>
            <pc:sldMk cId="3894810633" sldId="4188"/>
            <ac:picMk id="2" creationId="{A7BE486B-77AC-460A-B895-A5C176851C76}"/>
          </ac:picMkLst>
        </pc:picChg>
      </pc:sldChg>
      <pc:sldChg chg="addSp modSp add modNotesTx">
        <pc:chgData name="David Bjurman-Birr" userId="464a8be3-32a2-436c-817c-53b97f38697d" providerId="ADAL" clId="{D56368CE-74CC-47AA-8A8A-18D6751081DF}" dt="2018-10-26T16:16:17.195" v="8980" actId="1076"/>
        <pc:sldMkLst>
          <pc:docMk/>
          <pc:sldMk cId="2315315436" sldId="4189"/>
        </pc:sldMkLst>
        <pc:spChg chg="add mod">
          <ac:chgData name="David Bjurman-Birr" userId="464a8be3-32a2-436c-817c-53b97f38697d" providerId="ADAL" clId="{D56368CE-74CC-47AA-8A8A-18D6751081DF}" dt="2018-10-26T16:16:17.195" v="8980" actId="1076"/>
          <ac:spMkLst>
            <pc:docMk/>
            <pc:sldMk cId="2315315436" sldId="4189"/>
            <ac:spMk id="3" creationId="{C3593004-D0EB-4D11-A1F8-444E2288B83A}"/>
          </ac:spMkLst>
        </pc:spChg>
        <pc:picChg chg="add">
          <ac:chgData name="David Bjurman-Birr" userId="464a8be3-32a2-436c-817c-53b97f38697d" providerId="ADAL" clId="{D56368CE-74CC-47AA-8A8A-18D6751081DF}" dt="2018-10-26T14:09:13.010" v="5072"/>
          <ac:picMkLst>
            <pc:docMk/>
            <pc:sldMk cId="2315315436" sldId="4189"/>
            <ac:picMk id="2" creationId="{3D39C14D-5834-43BD-904B-5C9225F64846}"/>
          </ac:picMkLst>
        </pc:picChg>
      </pc:sldChg>
      <pc:sldChg chg="modSp">
        <pc:chgData name="David Bjurman-Birr" userId="464a8be3-32a2-436c-817c-53b97f38697d" providerId="ADAL" clId="{D56368CE-74CC-47AA-8A8A-18D6751081DF}" dt="2018-10-26T14:36:18.133" v="6880" actId="20577"/>
        <pc:sldMkLst>
          <pc:docMk/>
          <pc:sldMk cId="4285800109" sldId="4190"/>
        </pc:sldMkLst>
        <pc:spChg chg="mod">
          <ac:chgData name="David Bjurman-Birr" userId="464a8be3-32a2-436c-817c-53b97f38697d" providerId="ADAL" clId="{D56368CE-74CC-47AA-8A8A-18D6751081DF}" dt="2018-10-26T14:10:29.684" v="5201" actId="20577"/>
          <ac:spMkLst>
            <pc:docMk/>
            <pc:sldMk cId="4285800109" sldId="4190"/>
            <ac:spMk id="3" creationId="{B68E005C-0EE0-4700-9E4C-C3C21231CA19}"/>
          </ac:spMkLst>
        </pc:spChg>
        <pc:spChg chg="mod">
          <ac:chgData name="David Bjurman-Birr" userId="464a8be3-32a2-436c-817c-53b97f38697d" providerId="ADAL" clId="{D56368CE-74CC-47AA-8A8A-18D6751081DF}" dt="2018-10-26T14:36:18.133" v="6880" actId="20577"/>
          <ac:spMkLst>
            <pc:docMk/>
            <pc:sldMk cId="4285800109" sldId="4190"/>
            <ac:spMk id="4" creationId="{C52FA092-3A4C-4309-97B3-951F9CA39CCA}"/>
          </ac:spMkLst>
        </pc:spChg>
      </pc:sldChg>
      <pc:sldChg chg="addSp delSp modSp add modNotesTx">
        <pc:chgData name="David Bjurman-Birr" userId="464a8be3-32a2-436c-817c-53b97f38697d" providerId="ADAL" clId="{D56368CE-74CC-47AA-8A8A-18D6751081DF}" dt="2018-10-26T16:17:00.553" v="8990" actId="14100"/>
        <pc:sldMkLst>
          <pc:docMk/>
          <pc:sldMk cId="690297633" sldId="4191"/>
        </pc:sldMkLst>
        <pc:spChg chg="del">
          <ac:chgData name="David Bjurman-Birr" userId="464a8be3-32a2-436c-817c-53b97f38697d" providerId="ADAL" clId="{D56368CE-74CC-47AA-8A8A-18D6751081DF}" dt="2018-10-26T14:19:05.857" v="5368"/>
          <ac:spMkLst>
            <pc:docMk/>
            <pc:sldMk cId="690297633" sldId="4191"/>
            <ac:spMk id="2" creationId="{EDE1CDFB-F365-4F46-9C0C-F9C04E9B5308}"/>
          </ac:spMkLst>
        </pc:spChg>
        <pc:spChg chg="add mod">
          <ac:chgData name="David Bjurman-Birr" userId="464a8be3-32a2-436c-817c-53b97f38697d" providerId="ADAL" clId="{D56368CE-74CC-47AA-8A8A-18D6751081DF}" dt="2018-10-26T16:17:00.553" v="8990" actId="14100"/>
          <ac:spMkLst>
            <pc:docMk/>
            <pc:sldMk cId="690297633" sldId="4191"/>
            <ac:spMk id="3" creationId="{27DC4FDA-9877-493F-BDD1-074023FE2793}"/>
          </ac:spMkLst>
        </pc:spChg>
        <pc:spChg chg="del">
          <ac:chgData name="David Bjurman-Birr" userId="464a8be3-32a2-436c-817c-53b97f38697d" providerId="ADAL" clId="{D56368CE-74CC-47AA-8A8A-18D6751081DF}" dt="2018-10-26T14:19:05.857" v="5368"/>
          <ac:spMkLst>
            <pc:docMk/>
            <pc:sldMk cId="690297633" sldId="4191"/>
            <ac:spMk id="3" creationId="{8EE58CE9-A5EB-43F2-9AA1-E7BE12970B95}"/>
          </ac:spMkLst>
        </pc:spChg>
        <pc:spChg chg="add del mod">
          <ac:chgData name="David Bjurman-Birr" userId="464a8be3-32a2-436c-817c-53b97f38697d" providerId="ADAL" clId="{D56368CE-74CC-47AA-8A8A-18D6751081DF}" dt="2018-10-26T14:19:11.218" v="5369"/>
          <ac:spMkLst>
            <pc:docMk/>
            <pc:sldMk cId="690297633" sldId="4191"/>
            <ac:spMk id="4" creationId="{ED8155AB-9924-4211-9231-9A0B65BE407E}"/>
          </ac:spMkLst>
        </pc:spChg>
        <pc:picChg chg="add del">
          <ac:chgData name="David Bjurman-Birr" userId="464a8be3-32a2-436c-817c-53b97f38697d" providerId="ADAL" clId="{D56368CE-74CC-47AA-8A8A-18D6751081DF}" dt="2018-10-26T14:19:27.318" v="5371" actId="478"/>
          <ac:picMkLst>
            <pc:docMk/>
            <pc:sldMk cId="690297633" sldId="4191"/>
            <ac:picMk id="5" creationId="{958B2C27-B51B-42C5-88DA-F475B796F23A}"/>
          </ac:picMkLst>
        </pc:picChg>
        <pc:picChg chg="add">
          <ac:chgData name="David Bjurman-Birr" userId="464a8be3-32a2-436c-817c-53b97f38697d" providerId="ADAL" clId="{D56368CE-74CC-47AA-8A8A-18D6751081DF}" dt="2018-10-26T14:19:28.325" v="5372"/>
          <ac:picMkLst>
            <pc:docMk/>
            <pc:sldMk cId="690297633" sldId="4191"/>
            <ac:picMk id="6" creationId="{E62C677A-5800-4DE4-85F7-F203E78278B5}"/>
          </ac:picMkLst>
        </pc:picChg>
      </pc:sldChg>
      <pc:sldChg chg="addSp modSp add modNotesTx">
        <pc:chgData name="David Bjurman-Birr" userId="464a8be3-32a2-436c-817c-53b97f38697d" providerId="ADAL" clId="{D56368CE-74CC-47AA-8A8A-18D6751081DF}" dt="2018-10-26T16:17:07.719" v="8992" actId="1076"/>
        <pc:sldMkLst>
          <pc:docMk/>
          <pc:sldMk cId="1673724271" sldId="4192"/>
        </pc:sldMkLst>
        <pc:spChg chg="add mod">
          <ac:chgData name="David Bjurman-Birr" userId="464a8be3-32a2-436c-817c-53b97f38697d" providerId="ADAL" clId="{D56368CE-74CC-47AA-8A8A-18D6751081DF}" dt="2018-10-26T16:17:07.719" v="8992" actId="1076"/>
          <ac:spMkLst>
            <pc:docMk/>
            <pc:sldMk cId="1673724271" sldId="4192"/>
            <ac:spMk id="3" creationId="{7791905E-2112-4A41-B776-E5B1F48F7082}"/>
          </ac:spMkLst>
        </pc:spChg>
        <pc:picChg chg="add">
          <ac:chgData name="David Bjurman-Birr" userId="464a8be3-32a2-436c-817c-53b97f38697d" providerId="ADAL" clId="{D56368CE-74CC-47AA-8A8A-18D6751081DF}" dt="2018-10-26T14:21:57.113" v="5607"/>
          <ac:picMkLst>
            <pc:docMk/>
            <pc:sldMk cId="1673724271" sldId="4192"/>
            <ac:picMk id="2" creationId="{47B220FF-302D-4395-B2D2-F2641F043D90}"/>
          </ac:picMkLst>
        </pc:picChg>
      </pc:sldChg>
      <pc:sldChg chg="addSp modSp add modNotesTx">
        <pc:chgData name="David Bjurman-Birr" userId="464a8be3-32a2-436c-817c-53b97f38697d" providerId="ADAL" clId="{D56368CE-74CC-47AA-8A8A-18D6751081DF}" dt="2018-10-26T16:17:14.019" v="8994" actId="1076"/>
        <pc:sldMkLst>
          <pc:docMk/>
          <pc:sldMk cId="3108744072" sldId="4193"/>
        </pc:sldMkLst>
        <pc:spChg chg="add mod">
          <ac:chgData name="David Bjurman-Birr" userId="464a8be3-32a2-436c-817c-53b97f38697d" providerId="ADAL" clId="{D56368CE-74CC-47AA-8A8A-18D6751081DF}" dt="2018-10-26T16:17:14.019" v="8994" actId="1076"/>
          <ac:spMkLst>
            <pc:docMk/>
            <pc:sldMk cId="3108744072" sldId="4193"/>
            <ac:spMk id="3" creationId="{047CA0F7-51AD-4FCB-9752-4B34486A048D}"/>
          </ac:spMkLst>
        </pc:spChg>
        <pc:picChg chg="add">
          <ac:chgData name="David Bjurman-Birr" userId="464a8be3-32a2-436c-817c-53b97f38697d" providerId="ADAL" clId="{D56368CE-74CC-47AA-8A8A-18D6751081DF}" dt="2018-10-26T14:23:58.717" v="5920"/>
          <ac:picMkLst>
            <pc:docMk/>
            <pc:sldMk cId="3108744072" sldId="4193"/>
            <ac:picMk id="2" creationId="{FF6C0D65-2053-44A7-A67F-FEDA6735A372}"/>
          </ac:picMkLst>
        </pc:picChg>
      </pc:sldChg>
      <pc:sldChg chg="addSp modSp add modNotesTx">
        <pc:chgData name="David Bjurman-Birr" userId="464a8be3-32a2-436c-817c-53b97f38697d" providerId="ADAL" clId="{D56368CE-74CC-47AA-8A8A-18D6751081DF}" dt="2018-10-26T16:17:20.172" v="8996" actId="1076"/>
        <pc:sldMkLst>
          <pc:docMk/>
          <pc:sldMk cId="3712351011" sldId="4194"/>
        </pc:sldMkLst>
        <pc:spChg chg="add mod">
          <ac:chgData name="David Bjurman-Birr" userId="464a8be3-32a2-436c-817c-53b97f38697d" providerId="ADAL" clId="{D56368CE-74CC-47AA-8A8A-18D6751081DF}" dt="2018-10-26T16:17:20.172" v="8996" actId="1076"/>
          <ac:spMkLst>
            <pc:docMk/>
            <pc:sldMk cId="3712351011" sldId="4194"/>
            <ac:spMk id="3" creationId="{FE9E16B4-BA3E-4468-8214-02F46B142513}"/>
          </ac:spMkLst>
        </pc:spChg>
        <pc:picChg chg="add">
          <ac:chgData name="David Bjurman-Birr" userId="464a8be3-32a2-436c-817c-53b97f38697d" providerId="ADAL" clId="{D56368CE-74CC-47AA-8A8A-18D6751081DF}" dt="2018-10-26T14:25:32.524" v="5953"/>
          <ac:picMkLst>
            <pc:docMk/>
            <pc:sldMk cId="3712351011" sldId="4194"/>
            <ac:picMk id="2" creationId="{4F21667E-449E-446B-AB62-267DD5EEB675}"/>
          </ac:picMkLst>
        </pc:picChg>
      </pc:sldChg>
      <pc:sldChg chg="addSp delSp modSp add modNotesTx">
        <pc:chgData name="David Bjurman-Birr" userId="464a8be3-32a2-436c-817c-53b97f38697d" providerId="ADAL" clId="{D56368CE-74CC-47AA-8A8A-18D6751081DF}" dt="2018-10-26T14:57:43.072" v="8569" actId="20577"/>
        <pc:sldMkLst>
          <pc:docMk/>
          <pc:sldMk cId="1657916505" sldId="4195"/>
        </pc:sldMkLst>
        <pc:spChg chg="add mod">
          <ac:chgData name="David Bjurman-Birr" userId="464a8be3-32a2-436c-817c-53b97f38697d" providerId="ADAL" clId="{D56368CE-74CC-47AA-8A8A-18D6751081DF}" dt="2018-10-26T14:40:05.392" v="7529" actId="20577"/>
          <ac:spMkLst>
            <pc:docMk/>
            <pc:sldMk cId="1657916505" sldId="4195"/>
            <ac:spMk id="2" creationId="{AF486F2A-2D81-45BB-8300-C737F0ED9758}"/>
          </ac:spMkLst>
        </pc:spChg>
        <pc:spChg chg="add mod">
          <ac:chgData name="David Bjurman-Birr" userId="464a8be3-32a2-436c-817c-53b97f38697d" providerId="ADAL" clId="{D56368CE-74CC-47AA-8A8A-18D6751081DF}" dt="2018-10-26T14:57:01.658" v="8352" actId="20577"/>
          <ac:spMkLst>
            <pc:docMk/>
            <pc:sldMk cId="1657916505" sldId="4195"/>
            <ac:spMk id="3" creationId="{48EC171E-599A-4A5A-AD8F-81AAFE3C7FED}"/>
          </ac:spMkLst>
        </pc:spChg>
        <pc:spChg chg="add del mod">
          <ac:chgData name="David Bjurman-Birr" userId="464a8be3-32a2-436c-817c-53b97f38697d" providerId="ADAL" clId="{D56368CE-74CC-47AA-8A8A-18D6751081DF}" dt="2018-10-26T14:46:11.140" v="7611" actId="478"/>
          <ac:spMkLst>
            <pc:docMk/>
            <pc:sldMk cId="1657916505" sldId="4195"/>
            <ac:spMk id="4" creationId="{A6137A4E-EA00-4B1E-BA32-30E8A5A4F59E}"/>
          </ac:spMkLst>
        </pc:spChg>
      </pc:sldChg>
      <pc:sldChg chg="addSp delSp modSp add modNotesTx">
        <pc:chgData name="David Bjurman-Birr" userId="464a8be3-32a2-436c-817c-53b97f38697d" providerId="ADAL" clId="{D56368CE-74CC-47AA-8A8A-18D6751081DF}" dt="2018-10-26T16:02:34.884" v="8828" actId="20577"/>
        <pc:sldMkLst>
          <pc:docMk/>
          <pc:sldMk cId="3626424129" sldId="4196"/>
        </pc:sldMkLst>
        <pc:spChg chg="del">
          <ac:chgData name="David Bjurman-Birr" userId="464a8be3-32a2-436c-817c-53b97f38697d" providerId="ADAL" clId="{D56368CE-74CC-47AA-8A8A-18D6751081DF}" dt="2018-10-26T14:34:13.284" v="6564"/>
          <ac:spMkLst>
            <pc:docMk/>
            <pc:sldMk cId="3626424129" sldId="4196"/>
            <ac:spMk id="2" creationId="{770FD03D-E13F-4437-97E8-00F6C9501858}"/>
          </ac:spMkLst>
        </pc:spChg>
        <pc:spChg chg="del">
          <ac:chgData name="David Bjurman-Birr" userId="464a8be3-32a2-436c-817c-53b97f38697d" providerId="ADAL" clId="{D56368CE-74CC-47AA-8A8A-18D6751081DF}" dt="2018-10-26T14:34:13.284" v="6564"/>
          <ac:spMkLst>
            <pc:docMk/>
            <pc:sldMk cId="3626424129" sldId="4196"/>
            <ac:spMk id="3" creationId="{1E45FAAC-7B41-4964-AF63-EB73003C895C}"/>
          </ac:spMkLst>
        </pc:spChg>
        <pc:spChg chg="del">
          <ac:chgData name="David Bjurman-Birr" userId="464a8be3-32a2-436c-817c-53b97f38697d" providerId="ADAL" clId="{D56368CE-74CC-47AA-8A8A-18D6751081DF}" dt="2018-10-26T14:34:13.284" v="6564"/>
          <ac:spMkLst>
            <pc:docMk/>
            <pc:sldMk cId="3626424129" sldId="4196"/>
            <ac:spMk id="4" creationId="{7193D91B-7901-42B4-938F-4092DD8BCCEB}"/>
          </ac:spMkLst>
        </pc:spChg>
        <pc:spChg chg="add mod">
          <ac:chgData name="David Bjurman-Birr" userId="464a8be3-32a2-436c-817c-53b97f38697d" providerId="ADAL" clId="{D56368CE-74CC-47AA-8A8A-18D6751081DF}" dt="2018-10-26T14:34:47.510" v="6568" actId="1076"/>
          <ac:spMkLst>
            <pc:docMk/>
            <pc:sldMk cId="3626424129" sldId="4196"/>
            <ac:spMk id="6" creationId="{0DC61FE5-D4F4-41DA-BE70-34FFBE31065D}"/>
          </ac:spMkLst>
        </pc:spChg>
        <pc:picChg chg="add">
          <ac:chgData name="David Bjurman-Birr" userId="464a8be3-32a2-436c-817c-53b97f38697d" providerId="ADAL" clId="{D56368CE-74CC-47AA-8A8A-18D6751081DF}" dt="2018-10-26T14:34:14.569" v="6565"/>
          <ac:picMkLst>
            <pc:docMk/>
            <pc:sldMk cId="3626424129" sldId="4196"/>
            <ac:picMk id="5" creationId="{7AD840D6-B8D3-482C-A208-543D63BB9478}"/>
          </ac:picMkLst>
        </pc:picChg>
      </pc:sldChg>
      <pc:sldChg chg="add">
        <pc:chgData name="David Bjurman-Birr" userId="464a8be3-32a2-436c-817c-53b97f38697d" providerId="ADAL" clId="{D56368CE-74CC-47AA-8A8A-18D6751081DF}" dt="2018-10-26T14:39:51.928" v="7494"/>
        <pc:sldMkLst>
          <pc:docMk/>
          <pc:sldMk cId="2800385563" sldId="4198"/>
        </pc:sldMkLst>
      </pc:sldChg>
    </pc:docChg>
  </pc:docChgLst>
  <pc:docChgLst>
    <pc:chgData name="Dave Padget" userId="8c08dfff-8e22-4534-88a5-733e4a8d4c00" providerId="ADAL" clId="{7A0F9C97-F42A-42E2-8EFF-2BC6E88570B3}"/>
    <pc:docChg chg="undo custSel addSld delSld modSld sldOrd modSection">
      <pc:chgData name="Dave Padget" userId="8c08dfff-8e22-4534-88a5-733e4a8d4c00" providerId="ADAL" clId="{7A0F9C97-F42A-42E2-8EFF-2BC6E88570B3}" dt="2018-10-25T22:17:41.393" v="677" actId="478"/>
      <pc:docMkLst>
        <pc:docMk/>
      </pc:docMkLst>
      <pc:sldChg chg="addSp delSp modSp">
        <pc:chgData name="Dave Padget" userId="8c08dfff-8e22-4534-88a5-733e4a8d4c00" providerId="ADAL" clId="{7A0F9C97-F42A-42E2-8EFF-2BC6E88570B3}" dt="2018-10-25T22:13:58.545" v="667" actId="478"/>
        <pc:sldMkLst>
          <pc:docMk/>
          <pc:sldMk cId="425016613" sldId="364"/>
        </pc:sldMkLst>
        <pc:spChg chg="add del mod">
          <ac:chgData name="Dave Padget" userId="8c08dfff-8e22-4534-88a5-733e4a8d4c00" providerId="ADAL" clId="{7A0F9C97-F42A-42E2-8EFF-2BC6E88570B3}" dt="2018-10-22T18:53:01.452" v="383" actId="478"/>
          <ac:spMkLst>
            <pc:docMk/>
            <pc:sldMk cId="425016613" sldId="364"/>
            <ac:spMk id="3" creationId="{30DBADA9-EC64-4AB3-9988-D2C1BC35C740}"/>
          </ac:spMkLst>
        </pc:spChg>
        <pc:spChg chg="add del mod">
          <ac:chgData name="Dave Padget" userId="8c08dfff-8e22-4534-88a5-733e4a8d4c00" providerId="ADAL" clId="{7A0F9C97-F42A-42E2-8EFF-2BC6E88570B3}" dt="2018-10-25T22:13:58.545" v="667" actId="478"/>
          <ac:spMkLst>
            <pc:docMk/>
            <pc:sldMk cId="425016613" sldId="364"/>
            <ac:spMk id="20" creationId="{239D9B0B-ECD5-4695-93E5-1B9BAF3A0871}"/>
          </ac:spMkLst>
        </pc:spChg>
      </pc:sldChg>
      <pc:sldChg chg="addSp delSp">
        <pc:chgData name="Dave Padget" userId="8c08dfff-8e22-4534-88a5-733e4a8d4c00" providerId="ADAL" clId="{7A0F9C97-F42A-42E2-8EFF-2BC6E88570B3}" dt="2018-10-25T22:13:55.568" v="666" actId="478"/>
        <pc:sldMkLst>
          <pc:docMk/>
          <pc:sldMk cId="393018871" sldId="365"/>
        </pc:sldMkLst>
        <pc:spChg chg="add del">
          <ac:chgData name="Dave Padget" userId="8c08dfff-8e22-4534-88a5-733e4a8d4c00" providerId="ADAL" clId="{7A0F9C97-F42A-42E2-8EFF-2BC6E88570B3}" dt="2018-10-25T22:13:55.568" v="666" actId="478"/>
          <ac:spMkLst>
            <pc:docMk/>
            <pc:sldMk cId="393018871" sldId="365"/>
            <ac:spMk id="38" creationId="{E629B682-29C5-44D0-BCF8-B710CCF4C8D8}"/>
          </ac:spMkLst>
        </pc:spChg>
      </pc:sldChg>
      <pc:sldChg chg="addSp">
        <pc:chgData name="Dave Padget" userId="8c08dfff-8e22-4534-88a5-733e4a8d4c00" providerId="ADAL" clId="{7A0F9C97-F42A-42E2-8EFF-2BC6E88570B3}" dt="2018-10-22T18:58:55.883" v="660"/>
        <pc:sldMkLst>
          <pc:docMk/>
          <pc:sldMk cId="2056457246" sldId="373"/>
        </pc:sldMkLst>
        <pc:spChg chg="add">
          <ac:chgData name="Dave Padget" userId="8c08dfff-8e22-4534-88a5-733e4a8d4c00" providerId="ADAL" clId="{7A0F9C97-F42A-42E2-8EFF-2BC6E88570B3}" dt="2018-10-22T18:58:55.883" v="660"/>
          <ac:spMkLst>
            <pc:docMk/>
            <pc:sldMk cId="2056457246" sldId="373"/>
            <ac:spMk id="13" creationId="{723C0E30-ED7B-4AC1-A024-0460426D0460}"/>
          </ac:spMkLst>
        </pc:spChg>
      </pc:sldChg>
      <pc:sldChg chg="addSp">
        <pc:chgData name="Dave Padget" userId="8c08dfff-8e22-4534-88a5-733e4a8d4c00" providerId="ADAL" clId="{7A0F9C97-F42A-42E2-8EFF-2BC6E88570B3}" dt="2018-10-22T18:58:59.538" v="661"/>
        <pc:sldMkLst>
          <pc:docMk/>
          <pc:sldMk cId="3458155403" sldId="374"/>
        </pc:sldMkLst>
        <pc:spChg chg="add">
          <ac:chgData name="Dave Padget" userId="8c08dfff-8e22-4534-88a5-733e4a8d4c00" providerId="ADAL" clId="{7A0F9C97-F42A-42E2-8EFF-2BC6E88570B3}" dt="2018-10-22T18:58:59.538" v="661"/>
          <ac:spMkLst>
            <pc:docMk/>
            <pc:sldMk cId="3458155403" sldId="374"/>
            <ac:spMk id="12" creationId="{4CDFE8B8-B254-4669-8759-BD0345B25E91}"/>
          </ac:spMkLst>
        </pc:spChg>
      </pc:sldChg>
      <pc:sldChg chg="addSp">
        <pc:chgData name="Dave Padget" userId="8c08dfff-8e22-4534-88a5-733e4a8d4c00" providerId="ADAL" clId="{7A0F9C97-F42A-42E2-8EFF-2BC6E88570B3}" dt="2018-10-22T18:59:03.614" v="662"/>
        <pc:sldMkLst>
          <pc:docMk/>
          <pc:sldMk cId="1902943625" sldId="375"/>
        </pc:sldMkLst>
        <pc:spChg chg="add">
          <ac:chgData name="Dave Padget" userId="8c08dfff-8e22-4534-88a5-733e4a8d4c00" providerId="ADAL" clId="{7A0F9C97-F42A-42E2-8EFF-2BC6E88570B3}" dt="2018-10-22T18:59:03.614" v="662"/>
          <ac:spMkLst>
            <pc:docMk/>
            <pc:sldMk cId="1902943625" sldId="375"/>
            <ac:spMk id="11" creationId="{884ED091-4964-40CD-BA38-F875C3137AFA}"/>
          </ac:spMkLst>
        </pc:spChg>
      </pc:sldChg>
      <pc:sldChg chg="addSp">
        <pc:chgData name="Dave Padget" userId="8c08dfff-8e22-4534-88a5-733e4a8d4c00" providerId="ADAL" clId="{7A0F9C97-F42A-42E2-8EFF-2BC6E88570B3}" dt="2018-10-22T18:59:07.708" v="663"/>
        <pc:sldMkLst>
          <pc:docMk/>
          <pc:sldMk cId="2900884203" sldId="376"/>
        </pc:sldMkLst>
        <pc:spChg chg="add">
          <ac:chgData name="Dave Padget" userId="8c08dfff-8e22-4534-88a5-733e4a8d4c00" providerId="ADAL" clId="{7A0F9C97-F42A-42E2-8EFF-2BC6E88570B3}" dt="2018-10-22T18:59:07.708" v="663"/>
          <ac:spMkLst>
            <pc:docMk/>
            <pc:sldMk cId="2900884203" sldId="376"/>
            <ac:spMk id="11" creationId="{FC5F030F-E519-4370-BA7D-3D3CD9753758}"/>
          </ac:spMkLst>
        </pc:spChg>
      </pc:sldChg>
      <pc:sldChg chg="addSp delSp modSp">
        <pc:chgData name="Dave Padget" userId="8c08dfff-8e22-4534-88a5-733e4a8d4c00" providerId="ADAL" clId="{7A0F9C97-F42A-42E2-8EFF-2BC6E88570B3}" dt="2018-10-25T22:17:41.393" v="677" actId="478"/>
        <pc:sldMkLst>
          <pc:docMk/>
          <pc:sldMk cId="3908083109" sldId="383"/>
        </pc:sldMkLst>
        <pc:spChg chg="add del mod">
          <ac:chgData name="Dave Padget" userId="8c08dfff-8e22-4534-88a5-733e4a8d4c00" providerId="ADAL" clId="{7A0F9C97-F42A-42E2-8EFF-2BC6E88570B3}" dt="2018-10-25T22:17:41.393" v="677" actId="478"/>
          <ac:spMkLst>
            <pc:docMk/>
            <pc:sldMk cId="3908083109" sldId="383"/>
            <ac:spMk id="2" creationId="{FAC36A08-5E5E-4912-BF58-FD8B664D1DFF}"/>
          </ac:spMkLst>
        </pc:spChg>
        <pc:spChg chg="mod">
          <ac:chgData name="Dave Padget" userId="8c08dfff-8e22-4534-88a5-733e4a8d4c00" providerId="ADAL" clId="{7A0F9C97-F42A-42E2-8EFF-2BC6E88570B3}" dt="2018-10-22T18:54:46.718" v="415" actId="20577"/>
          <ac:spMkLst>
            <pc:docMk/>
            <pc:sldMk cId="3908083109" sldId="383"/>
            <ac:spMk id="11" creationId="{45017662-8E11-46AA-B33B-007136B14E71}"/>
          </ac:spMkLst>
        </pc:spChg>
        <pc:spChg chg="mod">
          <ac:chgData name="Dave Padget" userId="8c08dfff-8e22-4534-88a5-733e4a8d4c00" providerId="ADAL" clId="{7A0F9C97-F42A-42E2-8EFF-2BC6E88570B3}" dt="2018-10-25T22:15:35.151" v="676" actId="20577"/>
          <ac:spMkLst>
            <pc:docMk/>
            <pc:sldMk cId="3908083109" sldId="383"/>
            <ac:spMk id="83" creationId="{D154B4CA-C68F-4D83-832E-7F15FF32F00E}"/>
          </ac:spMkLst>
        </pc:spChg>
      </pc:sldChg>
      <pc:sldChg chg="addSp modSp">
        <pc:chgData name="Dave Padget" userId="8c08dfff-8e22-4534-88a5-733e4a8d4c00" providerId="ADAL" clId="{7A0F9C97-F42A-42E2-8EFF-2BC6E88570B3}" dt="2018-10-22T18:58:49.303" v="659" actId="1076"/>
        <pc:sldMkLst>
          <pc:docMk/>
          <pc:sldMk cId="1867093734" sldId="387"/>
        </pc:sldMkLst>
        <pc:spChg chg="add mod">
          <ac:chgData name="Dave Padget" userId="8c08dfff-8e22-4534-88a5-733e4a8d4c00" providerId="ADAL" clId="{7A0F9C97-F42A-42E2-8EFF-2BC6E88570B3}" dt="2018-10-22T18:57:03.605" v="550" actId="20577"/>
          <ac:spMkLst>
            <pc:docMk/>
            <pc:sldMk cId="1867093734" sldId="387"/>
            <ac:spMk id="11" creationId="{641CD6ED-1C8B-4954-8EEA-ECFC6C0A1306}"/>
          </ac:spMkLst>
        </pc:spChg>
        <pc:spChg chg="add mod">
          <ac:chgData name="Dave Padget" userId="8c08dfff-8e22-4534-88a5-733e4a8d4c00" providerId="ADAL" clId="{7A0F9C97-F42A-42E2-8EFF-2BC6E88570B3}" dt="2018-10-22T18:58:42.276" v="657" actId="20577"/>
          <ac:spMkLst>
            <pc:docMk/>
            <pc:sldMk cId="1867093734" sldId="387"/>
            <ac:spMk id="12" creationId="{B3A017C5-BED6-44FE-9A47-73ED3FEDF1AF}"/>
          </ac:spMkLst>
        </pc:spChg>
        <pc:grpChg chg="mod">
          <ac:chgData name="Dave Padget" userId="8c08dfff-8e22-4534-88a5-733e4a8d4c00" providerId="ADAL" clId="{7A0F9C97-F42A-42E2-8EFF-2BC6E88570B3}" dt="2018-10-22T18:58:49.303" v="659" actId="1076"/>
          <ac:grpSpMkLst>
            <pc:docMk/>
            <pc:sldMk cId="1867093734" sldId="387"/>
            <ac:grpSpMk id="5" creationId="{00000000-0000-0000-0000-000000000000}"/>
          </ac:grpSpMkLst>
        </pc:grpChg>
      </pc:sldChg>
      <pc:sldChg chg="modNotesTx">
        <pc:chgData name="Dave Padget" userId="8c08dfff-8e22-4534-88a5-733e4a8d4c00" providerId="ADAL" clId="{7A0F9C97-F42A-42E2-8EFF-2BC6E88570B3}" dt="2018-10-22T18:43:54.724" v="97" actId="20577"/>
        <pc:sldMkLst>
          <pc:docMk/>
          <pc:sldMk cId="2684647309" sldId="3927"/>
        </pc:sldMkLst>
      </pc:sldChg>
      <pc:sldChg chg="modNotesTx">
        <pc:chgData name="Dave Padget" userId="8c08dfff-8e22-4534-88a5-733e4a8d4c00" providerId="ADAL" clId="{7A0F9C97-F42A-42E2-8EFF-2BC6E88570B3}" dt="2018-10-22T18:44:48.679" v="98" actId="313"/>
        <pc:sldMkLst>
          <pc:docMk/>
          <pc:sldMk cId="2308474179" sldId="3928"/>
        </pc:sldMkLst>
      </pc:sldChg>
      <pc:sldChg chg="add">
        <pc:chgData name="Dave Padget" userId="8c08dfff-8e22-4534-88a5-733e4a8d4c00" providerId="ADAL" clId="{7A0F9C97-F42A-42E2-8EFF-2BC6E88570B3}" dt="2018-10-25T21:26:40.389" v="664"/>
        <pc:sldMkLst>
          <pc:docMk/>
          <pc:sldMk cId="1686759793" sldId="4184"/>
        </pc:sldMkLst>
      </pc:sldChg>
    </pc:docChg>
  </pc:docChgLst>
  <pc:docChgLst>
    <pc:chgData name="Matt Hall" userId="a534ab28-d2d0-46ed-b3cd-74e3b961d339" providerId="ADAL" clId="{1FCC6D29-BEF9-4C0C-AC38-F7B81A33458D}"/>
    <pc:docChg chg="undo delSld modSld sldOrd modSection">
      <pc:chgData name="Matt Hall" userId="a534ab28-d2d0-46ed-b3cd-74e3b961d339" providerId="ADAL" clId="{1FCC6D29-BEF9-4C0C-AC38-F7B81A33458D}" dt="2018-10-29T00:55:04.653" v="108" actId="2696"/>
      <pc:docMkLst>
        <pc:docMk/>
      </pc:docMkLst>
      <pc:sldChg chg="del">
        <pc:chgData name="Matt Hall" userId="a534ab28-d2d0-46ed-b3cd-74e3b961d339" providerId="ADAL" clId="{1FCC6D29-BEF9-4C0C-AC38-F7B81A33458D}" dt="2018-10-29T00:53:52.702" v="91" actId="2696"/>
        <pc:sldMkLst>
          <pc:docMk/>
          <pc:sldMk cId="2056457246" sldId="373"/>
        </pc:sldMkLst>
      </pc:sldChg>
      <pc:sldChg chg="del">
        <pc:chgData name="Matt Hall" userId="a534ab28-d2d0-46ed-b3cd-74e3b961d339" providerId="ADAL" clId="{1FCC6D29-BEF9-4C0C-AC38-F7B81A33458D}" dt="2018-10-29T00:53:52.746" v="92" actId="2696"/>
        <pc:sldMkLst>
          <pc:docMk/>
          <pc:sldMk cId="3458155403" sldId="374"/>
        </pc:sldMkLst>
      </pc:sldChg>
      <pc:sldChg chg="del">
        <pc:chgData name="Matt Hall" userId="a534ab28-d2d0-46ed-b3cd-74e3b961d339" providerId="ADAL" clId="{1FCC6D29-BEF9-4C0C-AC38-F7B81A33458D}" dt="2018-10-29T00:53:52.767" v="93" actId="2696"/>
        <pc:sldMkLst>
          <pc:docMk/>
          <pc:sldMk cId="1902943625" sldId="375"/>
        </pc:sldMkLst>
      </pc:sldChg>
      <pc:sldChg chg="del">
        <pc:chgData name="Matt Hall" userId="a534ab28-d2d0-46ed-b3cd-74e3b961d339" providerId="ADAL" clId="{1FCC6D29-BEF9-4C0C-AC38-F7B81A33458D}" dt="2018-10-29T00:53:52.782" v="94" actId="2696"/>
        <pc:sldMkLst>
          <pc:docMk/>
          <pc:sldMk cId="2900884203" sldId="376"/>
        </pc:sldMkLst>
      </pc:sldChg>
      <pc:sldChg chg="del">
        <pc:chgData name="Matt Hall" userId="a534ab28-d2d0-46ed-b3cd-74e3b961d339" providerId="ADAL" clId="{1FCC6D29-BEF9-4C0C-AC38-F7B81A33458D}" dt="2018-10-29T00:53:52.638" v="90" actId="2696"/>
        <pc:sldMkLst>
          <pc:docMk/>
          <pc:sldMk cId="1867093734" sldId="387"/>
        </pc:sldMkLst>
      </pc:sldChg>
      <pc:sldChg chg="modSp">
        <pc:chgData name="Matt Hall" userId="a534ab28-d2d0-46ed-b3cd-74e3b961d339" providerId="ADAL" clId="{1FCC6D29-BEF9-4C0C-AC38-F7B81A33458D}" dt="2018-10-29T00:49:09.066" v="49" actId="1076"/>
        <pc:sldMkLst>
          <pc:docMk/>
          <pc:sldMk cId="129655316" sldId="4186"/>
        </pc:sldMkLst>
        <pc:spChg chg="mod ord">
          <ac:chgData name="Matt Hall" userId="a534ab28-d2d0-46ed-b3cd-74e3b961d339" providerId="ADAL" clId="{1FCC6D29-BEF9-4C0C-AC38-F7B81A33458D}" dt="2018-10-29T00:48:34.400" v="42" actId="1076"/>
          <ac:spMkLst>
            <pc:docMk/>
            <pc:sldMk cId="129655316" sldId="4186"/>
            <ac:spMk id="3" creationId="{FDB52845-D8B5-46DD-A7E9-E9590E227FFC}"/>
          </ac:spMkLst>
        </pc:spChg>
        <pc:spChg chg="mod ord">
          <ac:chgData name="Matt Hall" userId="a534ab28-d2d0-46ed-b3cd-74e3b961d339" providerId="ADAL" clId="{1FCC6D29-BEF9-4C0C-AC38-F7B81A33458D}" dt="2018-10-29T00:48:42.541" v="44" actId="14100"/>
          <ac:spMkLst>
            <pc:docMk/>
            <pc:sldMk cId="129655316" sldId="4186"/>
            <ac:spMk id="5" creationId="{6C2F9419-0DAC-48E1-A4A0-743C96E857E2}"/>
          </ac:spMkLst>
        </pc:spChg>
        <pc:spChg chg="mod ord">
          <ac:chgData name="Matt Hall" userId="a534ab28-d2d0-46ed-b3cd-74e3b961d339" providerId="ADAL" clId="{1FCC6D29-BEF9-4C0C-AC38-F7B81A33458D}" dt="2018-10-29T00:49:09.066" v="49" actId="1076"/>
          <ac:spMkLst>
            <pc:docMk/>
            <pc:sldMk cId="129655316" sldId="4186"/>
            <ac:spMk id="6" creationId="{C2A57E43-B157-42C9-97C0-0962993B00E8}"/>
          </ac:spMkLst>
        </pc:spChg>
        <pc:spChg chg="mod ord">
          <ac:chgData name="Matt Hall" userId="a534ab28-d2d0-46ed-b3cd-74e3b961d339" providerId="ADAL" clId="{1FCC6D29-BEF9-4C0C-AC38-F7B81A33458D}" dt="2018-10-29T00:49:00.010" v="47" actId="14100"/>
          <ac:spMkLst>
            <pc:docMk/>
            <pc:sldMk cId="129655316" sldId="4186"/>
            <ac:spMk id="7" creationId="{229CF7FD-33F7-4AB3-ADC2-713AC672C4FD}"/>
          </ac:spMkLst>
        </pc:spChg>
        <pc:picChg chg="mod">
          <ac:chgData name="Matt Hall" userId="a534ab28-d2d0-46ed-b3cd-74e3b961d339" providerId="ADAL" clId="{1FCC6D29-BEF9-4C0C-AC38-F7B81A33458D}" dt="2018-10-29T00:48:27.114" v="41" actId="14100"/>
          <ac:picMkLst>
            <pc:docMk/>
            <pc:sldMk cId="129655316" sldId="4186"/>
            <ac:picMk id="4" creationId="{4098436A-654A-4E03-B5AB-155BADABF36A}"/>
          </ac:picMkLst>
        </pc:picChg>
      </pc:sldChg>
      <pc:sldChg chg="modSp">
        <pc:chgData name="Matt Hall" userId="a534ab28-d2d0-46ed-b3cd-74e3b961d339" providerId="ADAL" clId="{1FCC6D29-BEF9-4C0C-AC38-F7B81A33458D}" dt="2018-10-29T00:49:32.356" v="53" actId="1076"/>
        <pc:sldMkLst>
          <pc:docMk/>
          <pc:sldMk cId="2374797404" sldId="4187"/>
        </pc:sldMkLst>
        <pc:spChg chg="mod">
          <ac:chgData name="Matt Hall" userId="a534ab28-d2d0-46ed-b3cd-74e3b961d339" providerId="ADAL" clId="{1FCC6D29-BEF9-4C0C-AC38-F7B81A33458D}" dt="2018-10-29T00:49:32.356" v="53" actId="1076"/>
          <ac:spMkLst>
            <pc:docMk/>
            <pc:sldMk cId="2374797404" sldId="4187"/>
            <ac:spMk id="3" creationId="{E7AE1CD5-2F39-4025-9823-40078C5BC8B1}"/>
          </ac:spMkLst>
        </pc:spChg>
        <pc:picChg chg="mod">
          <ac:chgData name="Matt Hall" userId="a534ab28-d2d0-46ed-b3cd-74e3b961d339" providerId="ADAL" clId="{1FCC6D29-BEF9-4C0C-AC38-F7B81A33458D}" dt="2018-10-29T00:49:27.034" v="52" actId="14100"/>
          <ac:picMkLst>
            <pc:docMk/>
            <pc:sldMk cId="2374797404" sldId="4187"/>
            <ac:picMk id="2" creationId="{3CBAB2B3-8952-41C5-9BBC-ACAF4828A0CB}"/>
          </ac:picMkLst>
        </pc:picChg>
      </pc:sldChg>
      <pc:sldChg chg="modSp">
        <pc:chgData name="Matt Hall" userId="a534ab28-d2d0-46ed-b3cd-74e3b961d339" providerId="ADAL" clId="{1FCC6D29-BEF9-4C0C-AC38-F7B81A33458D}" dt="2018-10-29T00:50:13.360" v="65" actId="14100"/>
        <pc:sldMkLst>
          <pc:docMk/>
          <pc:sldMk cId="3894810633" sldId="4188"/>
        </pc:sldMkLst>
        <pc:spChg chg="mod ord">
          <ac:chgData name="Matt Hall" userId="a534ab28-d2d0-46ed-b3cd-74e3b961d339" providerId="ADAL" clId="{1FCC6D29-BEF9-4C0C-AC38-F7B81A33458D}" dt="2018-10-29T00:50:06.726" v="63" actId="1076"/>
          <ac:spMkLst>
            <pc:docMk/>
            <pc:sldMk cId="3894810633" sldId="4188"/>
            <ac:spMk id="3" creationId="{6497B4BA-A06F-40B2-90E1-52191195DB25}"/>
          </ac:spMkLst>
        </pc:spChg>
        <pc:spChg chg="mod ord">
          <ac:chgData name="Matt Hall" userId="a534ab28-d2d0-46ed-b3cd-74e3b961d339" providerId="ADAL" clId="{1FCC6D29-BEF9-4C0C-AC38-F7B81A33458D}" dt="2018-10-29T00:50:02.386" v="62" actId="14100"/>
          <ac:spMkLst>
            <pc:docMk/>
            <pc:sldMk cId="3894810633" sldId="4188"/>
            <ac:spMk id="4" creationId="{22D91D3E-5B83-419C-8775-E251EF526525}"/>
          </ac:spMkLst>
        </pc:spChg>
        <pc:spChg chg="mod ord">
          <ac:chgData name="Matt Hall" userId="a534ab28-d2d0-46ed-b3cd-74e3b961d339" providerId="ADAL" clId="{1FCC6D29-BEF9-4C0C-AC38-F7B81A33458D}" dt="2018-10-29T00:50:13.360" v="65" actId="14100"/>
          <ac:spMkLst>
            <pc:docMk/>
            <pc:sldMk cId="3894810633" sldId="4188"/>
            <ac:spMk id="5" creationId="{51C451B1-008D-41DA-A1F3-70DE2D0BC585}"/>
          </ac:spMkLst>
        </pc:spChg>
        <pc:picChg chg="mod">
          <ac:chgData name="Matt Hall" userId="a534ab28-d2d0-46ed-b3cd-74e3b961d339" providerId="ADAL" clId="{1FCC6D29-BEF9-4C0C-AC38-F7B81A33458D}" dt="2018-10-29T00:49:53.484" v="60" actId="14100"/>
          <ac:picMkLst>
            <pc:docMk/>
            <pc:sldMk cId="3894810633" sldId="4188"/>
            <ac:picMk id="2" creationId="{A7BE486B-77AC-460A-B895-A5C176851C76}"/>
          </ac:picMkLst>
        </pc:picChg>
      </pc:sldChg>
      <pc:sldChg chg="modSp">
        <pc:chgData name="Matt Hall" userId="a534ab28-d2d0-46ed-b3cd-74e3b961d339" providerId="ADAL" clId="{1FCC6D29-BEF9-4C0C-AC38-F7B81A33458D}" dt="2018-10-29T00:50:27.946" v="70" actId="1076"/>
        <pc:sldMkLst>
          <pc:docMk/>
          <pc:sldMk cId="2315315436" sldId="4189"/>
        </pc:sldMkLst>
        <pc:spChg chg="mod">
          <ac:chgData name="Matt Hall" userId="a534ab28-d2d0-46ed-b3cd-74e3b961d339" providerId="ADAL" clId="{1FCC6D29-BEF9-4C0C-AC38-F7B81A33458D}" dt="2018-10-29T00:50:27.946" v="70" actId="1076"/>
          <ac:spMkLst>
            <pc:docMk/>
            <pc:sldMk cId="2315315436" sldId="4189"/>
            <ac:spMk id="3" creationId="{C3593004-D0EB-4D11-A1F8-444E2288B83A}"/>
          </ac:spMkLst>
        </pc:spChg>
        <pc:picChg chg="mod">
          <ac:chgData name="Matt Hall" userId="a534ab28-d2d0-46ed-b3cd-74e3b961d339" providerId="ADAL" clId="{1FCC6D29-BEF9-4C0C-AC38-F7B81A33458D}" dt="2018-10-29T00:50:23.991" v="69" actId="14100"/>
          <ac:picMkLst>
            <pc:docMk/>
            <pc:sldMk cId="2315315436" sldId="4189"/>
            <ac:picMk id="2" creationId="{3D39C14D-5834-43BD-904B-5C9225F64846}"/>
          </ac:picMkLst>
        </pc:picChg>
      </pc:sldChg>
      <pc:sldChg chg="modSp">
        <pc:chgData name="Matt Hall" userId="a534ab28-d2d0-46ed-b3cd-74e3b961d339" providerId="ADAL" clId="{1FCC6D29-BEF9-4C0C-AC38-F7B81A33458D}" dt="2018-10-29T00:50:44.748" v="73" actId="1076"/>
        <pc:sldMkLst>
          <pc:docMk/>
          <pc:sldMk cId="690297633" sldId="4191"/>
        </pc:sldMkLst>
        <pc:spChg chg="mod">
          <ac:chgData name="Matt Hall" userId="a534ab28-d2d0-46ed-b3cd-74e3b961d339" providerId="ADAL" clId="{1FCC6D29-BEF9-4C0C-AC38-F7B81A33458D}" dt="2018-10-29T00:50:44.748" v="73" actId="1076"/>
          <ac:spMkLst>
            <pc:docMk/>
            <pc:sldMk cId="690297633" sldId="4191"/>
            <ac:spMk id="3" creationId="{27DC4FDA-9877-493F-BDD1-074023FE2793}"/>
          </ac:spMkLst>
        </pc:spChg>
        <pc:picChg chg="mod">
          <ac:chgData name="Matt Hall" userId="a534ab28-d2d0-46ed-b3cd-74e3b961d339" providerId="ADAL" clId="{1FCC6D29-BEF9-4C0C-AC38-F7B81A33458D}" dt="2018-10-29T00:50:38.377" v="72" actId="14100"/>
          <ac:picMkLst>
            <pc:docMk/>
            <pc:sldMk cId="690297633" sldId="4191"/>
            <ac:picMk id="6" creationId="{E62C677A-5800-4DE4-85F7-F203E78278B5}"/>
          </ac:picMkLst>
        </pc:picChg>
      </pc:sldChg>
      <pc:sldChg chg="modSp">
        <pc:chgData name="Matt Hall" userId="a534ab28-d2d0-46ed-b3cd-74e3b961d339" providerId="ADAL" clId="{1FCC6D29-BEF9-4C0C-AC38-F7B81A33458D}" dt="2018-10-29T00:50:58.607" v="76" actId="1076"/>
        <pc:sldMkLst>
          <pc:docMk/>
          <pc:sldMk cId="1673724271" sldId="4192"/>
        </pc:sldMkLst>
        <pc:spChg chg="mod">
          <ac:chgData name="Matt Hall" userId="a534ab28-d2d0-46ed-b3cd-74e3b961d339" providerId="ADAL" clId="{1FCC6D29-BEF9-4C0C-AC38-F7B81A33458D}" dt="2018-10-29T00:50:58.607" v="76" actId="1076"/>
          <ac:spMkLst>
            <pc:docMk/>
            <pc:sldMk cId="1673724271" sldId="4192"/>
            <ac:spMk id="3" creationId="{7791905E-2112-4A41-B776-E5B1F48F7082}"/>
          </ac:spMkLst>
        </pc:spChg>
        <pc:picChg chg="mod">
          <ac:chgData name="Matt Hall" userId="a534ab28-d2d0-46ed-b3cd-74e3b961d339" providerId="ADAL" clId="{1FCC6D29-BEF9-4C0C-AC38-F7B81A33458D}" dt="2018-10-29T00:50:53.841" v="75" actId="14100"/>
          <ac:picMkLst>
            <pc:docMk/>
            <pc:sldMk cId="1673724271" sldId="4192"/>
            <ac:picMk id="2" creationId="{47B220FF-302D-4395-B2D2-F2641F043D90}"/>
          </ac:picMkLst>
        </pc:picChg>
      </pc:sldChg>
      <pc:sldChg chg="modSp">
        <pc:chgData name="Matt Hall" userId="a534ab28-d2d0-46ed-b3cd-74e3b961d339" providerId="ADAL" clId="{1FCC6D29-BEF9-4C0C-AC38-F7B81A33458D}" dt="2018-10-29T00:51:08.706" v="79" actId="1076"/>
        <pc:sldMkLst>
          <pc:docMk/>
          <pc:sldMk cId="3108744072" sldId="4193"/>
        </pc:sldMkLst>
        <pc:spChg chg="mod">
          <ac:chgData name="Matt Hall" userId="a534ab28-d2d0-46ed-b3cd-74e3b961d339" providerId="ADAL" clId="{1FCC6D29-BEF9-4C0C-AC38-F7B81A33458D}" dt="2018-10-29T00:51:08.706" v="79" actId="1076"/>
          <ac:spMkLst>
            <pc:docMk/>
            <pc:sldMk cId="3108744072" sldId="4193"/>
            <ac:spMk id="3" creationId="{047CA0F7-51AD-4FCB-9752-4B34486A048D}"/>
          </ac:spMkLst>
        </pc:spChg>
        <pc:picChg chg="mod">
          <ac:chgData name="Matt Hall" userId="a534ab28-d2d0-46ed-b3cd-74e3b961d339" providerId="ADAL" clId="{1FCC6D29-BEF9-4C0C-AC38-F7B81A33458D}" dt="2018-10-29T00:51:05.458" v="78" actId="14100"/>
          <ac:picMkLst>
            <pc:docMk/>
            <pc:sldMk cId="3108744072" sldId="4193"/>
            <ac:picMk id="2" creationId="{FF6C0D65-2053-44A7-A67F-FEDA6735A372}"/>
          </ac:picMkLst>
        </pc:picChg>
      </pc:sldChg>
      <pc:sldChg chg="modSp">
        <pc:chgData name="Matt Hall" userId="a534ab28-d2d0-46ed-b3cd-74e3b961d339" providerId="ADAL" clId="{1FCC6D29-BEF9-4C0C-AC38-F7B81A33458D}" dt="2018-10-29T00:51:24.622" v="84" actId="1076"/>
        <pc:sldMkLst>
          <pc:docMk/>
          <pc:sldMk cId="3712351011" sldId="4194"/>
        </pc:sldMkLst>
        <pc:spChg chg="mod">
          <ac:chgData name="Matt Hall" userId="a534ab28-d2d0-46ed-b3cd-74e3b961d339" providerId="ADAL" clId="{1FCC6D29-BEF9-4C0C-AC38-F7B81A33458D}" dt="2018-10-29T00:51:24.622" v="84" actId="1076"/>
          <ac:spMkLst>
            <pc:docMk/>
            <pc:sldMk cId="3712351011" sldId="4194"/>
            <ac:spMk id="3" creationId="{FE9E16B4-BA3E-4468-8214-02F46B142513}"/>
          </ac:spMkLst>
        </pc:spChg>
        <pc:picChg chg="mod">
          <ac:chgData name="Matt Hall" userId="a534ab28-d2d0-46ed-b3cd-74e3b961d339" providerId="ADAL" clId="{1FCC6D29-BEF9-4C0C-AC38-F7B81A33458D}" dt="2018-10-29T00:51:18.344" v="83" actId="1076"/>
          <ac:picMkLst>
            <pc:docMk/>
            <pc:sldMk cId="3712351011" sldId="4194"/>
            <ac:picMk id="2" creationId="{4F21667E-449E-446B-AB62-267DD5EEB675}"/>
          </ac:picMkLst>
        </pc:picChg>
      </pc:sldChg>
      <pc:sldChg chg="modSp">
        <pc:chgData name="Matt Hall" userId="a534ab28-d2d0-46ed-b3cd-74e3b961d339" providerId="ADAL" clId="{1FCC6D29-BEF9-4C0C-AC38-F7B81A33458D}" dt="2018-10-29T00:51:42.054" v="87" actId="1076"/>
        <pc:sldMkLst>
          <pc:docMk/>
          <pc:sldMk cId="3626424129" sldId="4196"/>
        </pc:sldMkLst>
        <pc:spChg chg="mod">
          <ac:chgData name="Matt Hall" userId="a534ab28-d2d0-46ed-b3cd-74e3b961d339" providerId="ADAL" clId="{1FCC6D29-BEF9-4C0C-AC38-F7B81A33458D}" dt="2018-10-29T00:51:42.054" v="87" actId="1076"/>
          <ac:spMkLst>
            <pc:docMk/>
            <pc:sldMk cId="3626424129" sldId="4196"/>
            <ac:spMk id="6" creationId="{0DC61FE5-D4F4-41DA-BE70-34FFBE31065D}"/>
          </ac:spMkLst>
        </pc:spChg>
        <pc:picChg chg="mod">
          <ac:chgData name="Matt Hall" userId="a534ab28-d2d0-46ed-b3cd-74e3b961d339" providerId="ADAL" clId="{1FCC6D29-BEF9-4C0C-AC38-F7B81A33458D}" dt="2018-10-29T00:51:36.749" v="86" actId="14100"/>
          <ac:picMkLst>
            <pc:docMk/>
            <pc:sldMk cId="3626424129" sldId="4196"/>
            <ac:picMk id="5" creationId="{7AD840D6-B8D3-482C-A208-543D63BB9478}"/>
          </ac:picMkLst>
        </pc:picChg>
      </pc:sldChg>
      <pc:sldMasterChg chg="delSldLayout">
        <pc:chgData name="Matt Hall" userId="a534ab28-d2d0-46ed-b3cd-74e3b961d339" providerId="ADAL" clId="{1FCC6D29-BEF9-4C0C-AC38-F7B81A33458D}" dt="2018-10-29T00:44:38.508" v="2" actId="2696"/>
        <pc:sldMasterMkLst>
          <pc:docMk/>
          <pc:sldMasterMk cId="1997672869" sldId="2147483840"/>
        </pc:sldMasterMkLst>
      </pc:sldMasterChg>
    </pc:docChg>
  </pc:docChgLst>
  <pc:docChgLst>
    <pc:chgData name="Matt Hall" userId="a534ab28-d2d0-46ed-b3cd-74e3b961d339" providerId="ADAL" clId="{F44C8981-B941-48E2-BE61-075EC75D6450}"/>
    <pc:docChg chg="undo addSld delSld modSection">
      <pc:chgData name="Matt Hall" userId="a534ab28-d2d0-46ed-b3cd-74e3b961d339" providerId="ADAL" clId="{F44C8981-B941-48E2-BE61-075EC75D6450}" dt="2018-10-31T17:16:11.997" v="6" actId="2696"/>
      <pc:docMkLst>
        <pc:docMk/>
      </pc:docMkLst>
      <pc:sldChg chg="add del">
        <pc:chgData name="Matt Hall" userId="a534ab28-d2d0-46ed-b3cd-74e3b961d339" providerId="ADAL" clId="{F44C8981-B941-48E2-BE61-075EC75D6450}" dt="2018-10-31T17:15:51.227" v="2" actId="2696"/>
        <pc:sldMkLst>
          <pc:docMk/>
          <pc:sldMk cId="4277149170" sldId="4185"/>
        </pc:sldMkLst>
      </pc:sldChg>
      <pc:sldChg chg="del">
        <pc:chgData name="Matt Hall" userId="a534ab28-d2d0-46ed-b3cd-74e3b961d339" providerId="ADAL" clId="{F44C8981-B941-48E2-BE61-075EC75D6450}" dt="2018-10-31T17:15:57.585" v="3" actId="2696"/>
        <pc:sldMkLst>
          <pc:docMk/>
          <pc:sldMk cId="4285800109" sldId="4190"/>
        </pc:sldMkLst>
      </pc:sldChg>
      <pc:sldChg chg="del">
        <pc:chgData name="Matt Hall" userId="a534ab28-d2d0-46ed-b3cd-74e3b961d339" providerId="ADAL" clId="{F44C8981-B941-48E2-BE61-075EC75D6450}" dt="2018-10-31T17:16:11.959" v="4" actId="2696"/>
        <pc:sldMkLst>
          <pc:docMk/>
          <pc:sldMk cId="1657916505" sldId="4195"/>
        </pc:sldMkLst>
      </pc:sldChg>
      <pc:sldChg chg="del">
        <pc:chgData name="Matt Hall" userId="a534ab28-d2d0-46ed-b3cd-74e3b961d339" providerId="ADAL" clId="{F44C8981-B941-48E2-BE61-075EC75D6450}" dt="2018-10-31T17:16:11.997" v="6" actId="2696"/>
        <pc:sldMkLst>
          <pc:docMk/>
          <pc:sldMk cId="3626424129" sldId="4196"/>
        </pc:sldMkLst>
      </pc:sldChg>
      <pc:sldChg chg="del">
        <pc:chgData name="Matt Hall" userId="a534ab28-d2d0-46ed-b3cd-74e3b961d339" providerId="ADAL" clId="{F44C8981-B941-48E2-BE61-075EC75D6450}" dt="2018-10-31T17:16:11.979" v="5" actId="2696"/>
        <pc:sldMkLst>
          <pc:docMk/>
          <pc:sldMk cId="2800385563" sldId="41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2772AC-9025-4108-BDCE-91BC5097D314}" type="datetimeFigureOut">
              <a:rPr lang="en-US" smtClean="0"/>
              <a:t>11/1/2018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6E422-F904-4CDE-A08A-8BCD988D6634}"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ka.ms/teamspartnerki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ka.ms/sw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module 4 of the Microsoft 365 Business Technical Fundamental Series</a:t>
            </a:r>
            <a:endParaRPr lang="en-US" baseline="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023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Device Access page allows up to control sync by IP address locations as well as configure a mobile application policy for OneDrive to configure OneDrive behavior on devices.</a:t>
            </a:r>
          </a:p>
          <a:p>
            <a:endParaRPr lang="en-US" dirty="0"/>
          </a:p>
          <a:p>
            <a:r>
              <a:rPr lang="en-US" dirty="0"/>
              <a:t>If we configure the policy here, it will create the policy and push to Intune for you after you activate the toggle ‘</a:t>
            </a:r>
            <a:r>
              <a:rPr lang="en-US" b="1" dirty="0"/>
              <a:t>Deploy this policy</a:t>
            </a:r>
            <a:r>
              <a:rPr lang="en-US" dirty="0"/>
              <a:t>’</a:t>
            </a:r>
          </a:p>
        </p:txBody>
      </p:sp>
      <p:sp>
        <p:nvSpPr>
          <p:cNvPr id="4" name="Slide Number Placeholder 3"/>
          <p:cNvSpPr>
            <a:spLocks noGrp="1"/>
          </p:cNvSpPr>
          <p:nvPr>
            <p:ph type="sldNum" sz="quarter" idx="5"/>
          </p:nvPr>
        </p:nvSpPr>
        <p:spPr/>
        <p:txBody>
          <a:bodyPr/>
          <a:lstStyle/>
          <a:p>
            <a:fld id="{10F6E422-F904-4CDE-A08A-8BCD988D6634}" type="slidenum">
              <a:rPr lang="en-US" smtClean="0"/>
              <a:t>10</a:t>
            </a:fld>
            <a:endParaRPr lang="en-US" dirty="0"/>
          </a:p>
        </p:txBody>
      </p:sp>
    </p:spTree>
    <p:extLst>
      <p:ext uri="{BB962C8B-B14F-4D97-AF65-F5344CB8AC3E}">
        <p14:creationId xmlns:p14="http://schemas.microsoft.com/office/powerpoint/2010/main" val="311096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Notifications page allows us to control OneDrive notifications to users and owners</a:t>
            </a:r>
          </a:p>
        </p:txBody>
      </p:sp>
      <p:sp>
        <p:nvSpPr>
          <p:cNvPr id="4" name="Slide Number Placeholder 3"/>
          <p:cNvSpPr>
            <a:spLocks noGrp="1"/>
          </p:cNvSpPr>
          <p:nvPr>
            <p:ph type="sldNum" sz="quarter" idx="5"/>
          </p:nvPr>
        </p:nvSpPr>
        <p:spPr/>
        <p:txBody>
          <a:bodyPr/>
          <a:lstStyle/>
          <a:p>
            <a:fld id="{10F6E422-F904-4CDE-A08A-8BCD988D6634}" type="slidenum">
              <a:rPr lang="en-US" smtClean="0"/>
              <a:t>11</a:t>
            </a:fld>
            <a:endParaRPr lang="en-US" dirty="0"/>
          </a:p>
        </p:txBody>
      </p:sp>
    </p:spTree>
    <p:extLst>
      <p:ext uri="{BB962C8B-B14F-4D97-AF65-F5344CB8AC3E}">
        <p14:creationId xmlns:p14="http://schemas.microsoft.com/office/powerpoint/2010/main" val="4143578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the Teams client is not part of Office Click-to-run it will need to be installed separately, preferably via Intune.</a:t>
            </a:r>
          </a:p>
          <a:p>
            <a:endParaRPr lang="en-AU" dirty="0"/>
          </a:p>
          <a:p>
            <a:endParaRPr lang="en-AU" dirty="0"/>
          </a:p>
          <a:p>
            <a:r>
              <a:rPr lang="en-AU" b="1" dirty="0"/>
              <a:t>Removed from slide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Phone plan options (Calling plan must be added to M365B)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-has been removed from this slide, when call plans can be added to M365B accounts please put this point back in</a:t>
            </a:r>
          </a:p>
          <a:p>
            <a:endParaRPr lang="en-AU" dirty="0"/>
          </a:p>
          <a:p>
            <a:r>
              <a:rPr lang="en-AU" dirty="0"/>
              <a:t> </a:t>
            </a:r>
          </a:p>
          <a:p>
            <a:endParaRPr lang="en-AU" dirty="0"/>
          </a:p>
          <a:p>
            <a:endParaRPr lang="en-AU" dirty="0"/>
          </a:p>
        </p:txBody>
      </p:sp>
      <p:sp>
        <p:nvSpPr>
          <p:cNvPr id="4" name="Slide Number Placeholder 3"/>
          <p:cNvSpPr>
            <a:spLocks noGrp="1"/>
          </p:cNvSpPr>
          <p:nvPr>
            <p:ph type="sldNum" sz="quarter" idx="5"/>
          </p:nvPr>
        </p:nvSpPr>
        <p:spPr/>
        <p:txBody>
          <a:bodyPr/>
          <a:lstStyle/>
          <a:p>
            <a:fld id="{10F6E422-F904-4CDE-A08A-8BCD988D6634}" type="slidenum">
              <a:rPr lang="en-US" smtClean="0"/>
              <a:t>12</a:t>
            </a:fld>
            <a:endParaRPr lang="en-US"/>
          </a:p>
        </p:txBody>
      </p:sp>
    </p:spTree>
    <p:extLst>
      <p:ext uri="{BB962C8B-B14F-4D97-AF65-F5344CB8AC3E}">
        <p14:creationId xmlns:p14="http://schemas.microsoft.com/office/powerpoint/2010/main" val="1729810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Meetings </a:t>
            </a:r>
            <a:r>
              <a:rPr lang="en-US" dirty="0" err="1"/>
              <a:t>setttings</a:t>
            </a:r>
            <a:r>
              <a:rPr lang="en-US" dirty="0"/>
              <a:t> page we can configure:</a:t>
            </a:r>
          </a:p>
          <a:p>
            <a:endParaRPr lang="en-US" dirty="0"/>
          </a:p>
          <a:p>
            <a:r>
              <a:rPr lang="en-US" dirty="0"/>
              <a:t>Anonymous access</a:t>
            </a:r>
          </a:p>
          <a:p>
            <a:r>
              <a:rPr lang="en-US" dirty="0"/>
              <a:t>Organizational logo and URLs</a:t>
            </a:r>
          </a:p>
          <a:p>
            <a:r>
              <a:rPr lang="en-US" dirty="0"/>
              <a:t>Network options for media - audio, video, and screen sharing</a:t>
            </a:r>
          </a:p>
        </p:txBody>
      </p:sp>
      <p:sp>
        <p:nvSpPr>
          <p:cNvPr id="4" name="Slide Number Placeholder 3"/>
          <p:cNvSpPr>
            <a:spLocks noGrp="1"/>
          </p:cNvSpPr>
          <p:nvPr>
            <p:ph type="sldNum" sz="quarter" idx="5"/>
          </p:nvPr>
        </p:nvSpPr>
        <p:spPr/>
        <p:txBody>
          <a:bodyPr/>
          <a:lstStyle/>
          <a:p>
            <a:fld id="{10F6E422-F904-4CDE-A08A-8BCD988D6634}" type="slidenum">
              <a:rPr lang="en-US" smtClean="0"/>
              <a:t>13</a:t>
            </a:fld>
            <a:endParaRPr lang="en-US" dirty="0"/>
          </a:p>
        </p:txBody>
      </p:sp>
    </p:spTree>
    <p:extLst>
      <p:ext uri="{BB962C8B-B14F-4D97-AF65-F5344CB8AC3E}">
        <p14:creationId xmlns:p14="http://schemas.microsoft.com/office/powerpoint/2010/main" val="3678261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configure global options for Live events or create specific policies for groups of users</a:t>
            </a:r>
          </a:p>
          <a:p>
            <a:endParaRPr lang="en-US" dirty="0"/>
          </a:p>
          <a:p>
            <a:r>
              <a:rPr lang="en-US" dirty="0"/>
              <a:t>The following configuration options are available</a:t>
            </a:r>
          </a:p>
          <a:p>
            <a:endParaRPr lang="en-US" dirty="0"/>
          </a:p>
          <a:p>
            <a:r>
              <a:rPr lang="en-US" dirty="0"/>
              <a:t>The ability to schedule live events</a:t>
            </a:r>
          </a:p>
          <a:p>
            <a:r>
              <a:rPr lang="en-US" dirty="0"/>
              <a:t>Transcription for attendees</a:t>
            </a:r>
          </a:p>
          <a:p>
            <a:r>
              <a:rPr lang="en-US" dirty="0"/>
              <a:t>Who can join</a:t>
            </a:r>
          </a:p>
          <a:p>
            <a:r>
              <a:rPr lang="en-US" dirty="0"/>
              <a:t>And if the live event will be recorded and upload to Stream</a:t>
            </a:r>
          </a:p>
        </p:txBody>
      </p:sp>
      <p:sp>
        <p:nvSpPr>
          <p:cNvPr id="4" name="Slide Number Placeholder 3"/>
          <p:cNvSpPr>
            <a:spLocks noGrp="1"/>
          </p:cNvSpPr>
          <p:nvPr>
            <p:ph type="sldNum" sz="quarter" idx="5"/>
          </p:nvPr>
        </p:nvSpPr>
        <p:spPr/>
        <p:txBody>
          <a:bodyPr/>
          <a:lstStyle/>
          <a:p>
            <a:fld id="{10F6E422-F904-4CDE-A08A-8BCD988D6634}" type="slidenum">
              <a:rPr lang="en-US" smtClean="0"/>
              <a:t>14</a:t>
            </a:fld>
            <a:endParaRPr lang="en-US" dirty="0"/>
          </a:p>
        </p:txBody>
      </p:sp>
    </p:spTree>
    <p:extLst>
      <p:ext uri="{BB962C8B-B14F-4D97-AF65-F5344CB8AC3E}">
        <p14:creationId xmlns:p14="http://schemas.microsoft.com/office/powerpoint/2010/main" val="2313582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Messaging policies are used to control what chat and channel messaging features are available to users in Teams.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You can use the default policy shown here or create one or more custom messaging policies for people in your organization.</a:t>
            </a:r>
            <a:endParaRPr lang="en-US" dirty="0"/>
          </a:p>
        </p:txBody>
      </p:sp>
      <p:sp>
        <p:nvSpPr>
          <p:cNvPr id="4" name="Slide Number Placeholder 3"/>
          <p:cNvSpPr>
            <a:spLocks noGrp="1"/>
          </p:cNvSpPr>
          <p:nvPr>
            <p:ph type="sldNum" sz="quarter" idx="5"/>
          </p:nvPr>
        </p:nvSpPr>
        <p:spPr/>
        <p:txBody>
          <a:bodyPr/>
          <a:lstStyle/>
          <a:p>
            <a:fld id="{10F6E422-F904-4CDE-A08A-8BCD988D6634}" type="slidenum">
              <a:rPr lang="en-US" smtClean="0"/>
              <a:t>15</a:t>
            </a:fld>
            <a:endParaRPr lang="en-US" dirty="0"/>
          </a:p>
        </p:txBody>
      </p:sp>
    </p:spTree>
    <p:extLst>
      <p:ext uri="{BB962C8B-B14F-4D97-AF65-F5344CB8AC3E}">
        <p14:creationId xmlns:p14="http://schemas.microsoft.com/office/powerpoint/2010/main" val="1623005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 wide settings allows us to configure:</a:t>
            </a:r>
          </a:p>
          <a:p>
            <a:endParaRPr lang="en-US" dirty="0"/>
          </a:p>
          <a:p>
            <a:r>
              <a:rPr lang="en-US" dirty="0"/>
              <a:t>External access to Teams</a:t>
            </a:r>
          </a:p>
          <a:p>
            <a:r>
              <a:rPr lang="en-US" dirty="0"/>
              <a:t>Guest Access</a:t>
            </a:r>
          </a:p>
          <a:p>
            <a:r>
              <a:rPr lang="en-US" dirty="0"/>
              <a:t>Teams settings such as Email integration and </a:t>
            </a:r>
            <a:r>
              <a:rPr lang="en-US" sz="1200" b="0" i="0" u="none" strike="noStrike" kern="1200" dirty="0">
                <a:solidFill>
                  <a:schemeClr val="tx1"/>
                </a:solidFill>
                <a:effectLst/>
                <a:latin typeface="+mn-lt"/>
                <a:ea typeface="+mn-ea"/>
                <a:cs typeface="+mn-cs"/>
              </a:rPr>
              <a:t>file sharing and cloud file storage options</a:t>
            </a:r>
            <a:endParaRPr lang="en-US" dirty="0"/>
          </a:p>
        </p:txBody>
      </p:sp>
      <p:sp>
        <p:nvSpPr>
          <p:cNvPr id="4" name="Slide Number Placeholder 3"/>
          <p:cNvSpPr>
            <a:spLocks noGrp="1"/>
          </p:cNvSpPr>
          <p:nvPr>
            <p:ph type="sldNum" sz="quarter" idx="5"/>
          </p:nvPr>
        </p:nvSpPr>
        <p:spPr/>
        <p:txBody>
          <a:bodyPr/>
          <a:lstStyle/>
          <a:p>
            <a:fld id="{10F6E422-F904-4CDE-A08A-8BCD988D6634}" type="slidenum">
              <a:rPr lang="en-US" smtClean="0"/>
              <a:t>16</a:t>
            </a:fld>
            <a:endParaRPr lang="en-US" dirty="0"/>
          </a:p>
        </p:txBody>
      </p:sp>
    </p:spTree>
    <p:extLst>
      <p:ext uri="{BB962C8B-B14F-4D97-AF65-F5344CB8AC3E}">
        <p14:creationId xmlns:p14="http://schemas.microsoft.com/office/powerpoint/2010/main" val="1314043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Teams provides many new collaboration and meeting capabilities so it’s important to build relationship and involve key stakeholders like HR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You need engagement and feedback from the early adopters to support organizational-wide adoption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Really focus on chat first and help get your customer comfortable with new ways of communicating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Having the team structure organized and well thought out can really help ensure Teams gets off to the best start for your customer.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6E422-F904-4CDE-A08A-8BCD988D6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757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Microsoft has a simplified 7-step process the helps partners quickly and easily onboard customer to Microsoft Teams at </a:t>
            </a:r>
            <a:r>
              <a:rPr lang="en-US" u="sng" dirty="0">
                <a:hlinkClick r:id="rId3"/>
              </a:rPr>
              <a:t>https://aka.ms/teamspartnerkit</a:t>
            </a: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As you can see here, most of the work is getting organized and helping the customer with adoption and change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The toolkit can be used to help ensure consistent, high quality Teams implementation using structured guidance and best practices from our experts in the field.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6E422-F904-4CDE-A08A-8BCD988D6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750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assortment of Teams content and guidance at </a:t>
            </a:r>
            <a:r>
              <a:rPr lang="en-US" sz="1200" u="sng" kern="1200" dirty="0">
                <a:solidFill>
                  <a:schemeClr val="tx1"/>
                </a:solidFill>
                <a:effectLst/>
                <a:latin typeface="+mn-lt"/>
                <a:ea typeface="+mn-ea"/>
                <a:cs typeface="+mn-cs"/>
                <a:hlinkClick r:id="rId3"/>
              </a:rPr>
              <a:t>https://aka.ms/swt</a:t>
            </a:r>
            <a:r>
              <a:rPr lang="en-US" sz="1200" u="sng" kern="1200" dirty="0">
                <a:solidFill>
                  <a:schemeClr val="tx1"/>
                </a:solidFill>
                <a:effectLst/>
                <a:latin typeface="+mn-lt"/>
                <a:ea typeface="+mn-ea"/>
                <a:cs typeface="+mn-cs"/>
              </a:rPr>
              <a:t>.</a:t>
            </a:r>
          </a:p>
          <a:p>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This has everything from documentation, to security and compliance guidance, to API and PowerShell reference material.</a:t>
            </a:r>
          </a:p>
          <a:p>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Best sure to check out the Get Started Guide as well as the training an videos first!</a:t>
            </a:r>
            <a:endParaRPr lang="en-US"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6E422-F904-4CDE-A08A-8BCD988D6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277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&lt;click&gt;</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11/1/2018 3:58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06795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Let’s take a look at the prerequisites for deploying office to windows 10</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528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a:ea typeface="Segoe UI" charset="0"/>
                <a:cs typeface="Segoe UI" charset="0"/>
              </a:rPr>
              <a:t>Let’s begin with a quick review of the key take-aways from the earlier Getting Started session.  </a:t>
            </a:r>
          </a:p>
          <a:p>
            <a:endParaRPr lang="en-US" sz="1600" b="1">
              <a:ea typeface="Segoe UI" charset="0"/>
              <a:cs typeface="Segoe UI" charset="0"/>
            </a:endParaRPr>
          </a:p>
          <a:p>
            <a:r>
              <a:rPr lang="en-US" sz="1600" b="1">
                <a:ea typeface="Segoe UI" charset="0"/>
                <a:cs typeface="Segoe UI" charset="0"/>
              </a:rPr>
              <a:t>Microsoft 365 Business provides integrated support for Office 365 deployment and management</a:t>
            </a:r>
            <a:r>
              <a:rPr lang="en-US" sz="1600">
                <a:ea typeface="Segoe UI" charset="0"/>
                <a:cs typeface="Segoe UI" charset="0"/>
              </a:rPr>
              <a:t>: </a:t>
            </a:r>
          </a:p>
          <a:p>
            <a:pPr marL="285750" indent="-285750">
              <a:buFontTx/>
              <a:buChar char="-"/>
            </a:pPr>
            <a:r>
              <a:rPr lang="en-US" sz="1600">
                <a:ea typeface="Segoe UI" charset="0"/>
                <a:cs typeface="Segoe UI" charset="0"/>
              </a:rPr>
              <a:t>It installs the latest 32-bit Office apps on Windows 10 Pro devices using Click 2 Run and keeps them up-to-date.</a:t>
            </a:r>
          </a:p>
          <a:p>
            <a:pPr marL="285750" indent="-285750">
              <a:buFontTx/>
              <a:buChar char="-"/>
            </a:pPr>
            <a:r>
              <a:rPr lang="en-US" sz="1600">
                <a:ea typeface="Segoe UI" charset="0"/>
                <a:cs typeface="Segoe UI" charset="0"/>
              </a:rPr>
              <a:t>Office Suite apps include Word, Excel, PowerPoint, Publisher, Outlook, OneDrive for Business, OneNote, and Access, but not Teams. You will need to install that separately. </a:t>
            </a:r>
          </a:p>
          <a:p>
            <a:pPr marL="285750" indent="-285750">
              <a:buFontTx/>
              <a:buChar char="-"/>
            </a:pPr>
            <a:r>
              <a:rPr lang="en-US" sz="1600">
                <a:ea typeface="Segoe UI" charset="0"/>
                <a:cs typeface="Segoe UI" charset="0"/>
              </a:rPr>
              <a:t>It does not include standalone apps, for example Project or Visio.</a:t>
            </a:r>
          </a:p>
          <a:p>
            <a:pPr marL="285750" indent="-285750">
              <a:buFontTx/>
              <a:buChar char="-"/>
            </a:pPr>
            <a:r>
              <a:rPr lang="en-US" sz="1600">
                <a:ea typeface="Segoe UI" charset="0"/>
                <a:cs typeface="Segoe UI" charset="0"/>
              </a:rPr>
              <a:t>You will see the subscription license is for the Office “BusinessRetail” package</a:t>
            </a:r>
          </a:p>
          <a:p>
            <a:endParaRPr lang="en-US" sz="1600" b="1">
              <a:ea typeface="Segoe UI" charset="0"/>
              <a:cs typeface="Segoe UI" charset="0"/>
            </a:endParaRPr>
          </a:p>
          <a:p>
            <a:r>
              <a:rPr lang="en-US" sz="1600" b="1">
                <a:ea typeface="Segoe UI" charset="0"/>
                <a:cs typeface="Segoe UI" charset="0"/>
              </a:rPr>
              <a:t>Who is it *not* for:</a:t>
            </a:r>
            <a:r>
              <a:rPr lang="en-US" sz="1600">
                <a:ea typeface="Segoe UI" charset="0"/>
                <a:cs typeface="Segoe UI" charset="0"/>
              </a:rPr>
              <a:t> Users that require 64-bit Office Suite apps or 2016 MSI standalone apps (Project, Visio, etc.)</a:t>
            </a:r>
          </a:p>
          <a:p>
            <a:endParaRPr lang="en-US" sz="1600">
              <a:cs typeface="Segoe UI" charset="0"/>
            </a:endParaRPr>
          </a:p>
          <a:p>
            <a:pPr marL="0" indent="0">
              <a:buFontTx/>
              <a:buNone/>
            </a:pPr>
            <a:r>
              <a:rPr lang="en-US" sz="1600"/>
              <a:t>&lt;click&gt;</a:t>
            </a:r>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C97B94-02F8-4561-9881-D429B01BC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570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should also remember from the Getting Started session that there is a set of prerequisites to be aware of before you begin. The target Windows devices must be running Windows 10 Pro Creators Update, have an active Microsoft 365 Business license, and be joined to Azure Active Directory. In addition, unless required for some reason, you should uninstall any instances of 64-bit Office and/or versions prior to Office 2016.     </a:t>
            </a:r>
          </a:p>
          <a:p>
            <a:endParaRPr lang="en-US"/>
          </a:p>
          <a:p>
            <a:r>
              <a:rPr lang="en-US"/>
              <a:t>&lt;click&gt;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476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table details the action the end users/admins may need to take, depending on the beginning state, to have a successful 32-bit C2R version of Office deployment from the Microsoft Admin Console.</a:t>
            </a:r>
          </a:p>
          <a:p>
            <a:endParaRPr lang="en-US"/>
          </a:p>
          <a:p>
            <a:r>
              <a:rPr lang="en-US"/>
              <a:t>To determine whether a device is running the C2R version of Office, in any Office app, go to </a:t>
            </a:r>
            <a:r>
              <a:rPr lang="en-US" b="1"/>
              <a:t>File</a:t>
            </a:r>
            <a:r>
              <a:rPr lang="en-US"/>
              <a:t> &gt; </a:t>
            </a:r>
            <a:r>
              <a:rPr lang="en-US" b="1"/>
              <a:t>Account</a:t>
            </a:r>
            <a:r>
              <a:rPr lang="en-US"/>
              <a:t> (Office Account in Outlook). If you see Office Updates, the installation was done by using C2R.</a:t>
            </a:r>
          </a:p>
          <a:p>
            <a:r>
              <a:rPr lang="en-US"/>
              <a:t>&lt;click&gt;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887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086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Before we close on Office deployment, let’s have a quick look “under the hood” at what’s actually going on. First, upon activation, an MDM policy is delivered from Microsoft MDM Provider (on the Microsoft 365 Business back end) to the target PC. The PC then invokes ODT with the config file you can see here on the right. The Office Suite package is then downloaded and installs silently. &lt;click&gt;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C97B94-02F8-4561-9881-D429B01BC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300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70C0"/>
                </a:solidFill>
                <a:effectLst/>
                <a:uLnTx/>
                <a:uFillTx/>
                <a:latin typeface="+mn-lt"/>
                <a:ea typeface="+mn-ea"/>
                <a:cs typeface="+mn-cs"/>
              </a:rPr>
              <a:t>Back in the Getting Started session, we walked through the Setup Wizard, which included the step you see here. The last toggle in the Windows 10 device configuration step allows you to automatically deploy on Windows 10 devices the Office apps that come with Microsoft 365 Business. It is off by default, but turning this setting on ensures that Office will be kept up-to-date. This is the toggle that invokes the Office Deployment Tool (ODT) to manage the install. Before Microsoft 365 Business, this level of functionality was available only via Office Enterprise E3 and higher—</a:t>
            </a:r>
            <a:r>
              <a:rPr kumimoji="0" lang="en-US" sz="1200" b="0" i="0" u="none" strike="noStrike" kern="1200" cap="none" spc="0" normalizeH="0" baseline="0" noProof="0">
                <a:ln>
                  <a:noFill/>
                </a:ln>
                <a:solidFill>
                  <a:srgbClr val="0070C0"/>
                </a:solidFill>
                <a:effectLst/>
                <a:uLnTx/>
                <a:uFillTx/>
                <a:latin typeface="+mn-lt"/>
                <a:ea typeface="+mn-ea"/>
                <a:cs typeface="+mn-cs"/>
              </a:rPr>
              <a:t>so</a:t>
            </a:r>
            <a:r>
              <a:rPr kumimoji="0" lang="fr-FR" sz="1200" b="0" i="0" u="none" strike="noStrike" kern="1200" cap="none" spc="0" normalizeH="0" baseline="0" noProof="0">
                <a:ln>
                  <a:noFill/>
                </a:ln>
                <a:solidFill>
                  <a:srgbClr val="0070C0"/>
                </a:solidFill>
                <a:effectLst/>
                <a:uLnTx/>
                <a:uFillTx/>
                <a:latin typeface="+mn-lt"/>
                <a:ea typeface="+mn-ea"/>
                <a:cs typeface="+mn-cs"/>
              </a:rPr>
              <a:t> this piece on its own represents great customer value for moving from Office Business Premium to Microsoft 365 Business. </a:t>
            </a:r>
            <a:r>
              <a:rPr lang="en-US"/>
              <a:t>&lt;click&gt;</a:t>
            </a:r>
          </a:p>
          <a:p>
            <a:r>
              <a:rPr lang="en-US"/>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201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during the initial setup, you didn’t set up Microsoft 365 Business to automatically deploy Office apps to users, you can do so at any time from the Admin center home page. Start by clicking </a:t>
            </a:r>
            <a:r>
              <a:rPr lang="en-US" b="1"/>
              <a:t>Manage Office Deployment</a:t>
            </a:r>
            <a:r>
              <a:rPr lang="en-US"/>
              <a:t> under the </a:t>
            </a:r>
            <a:r>
              <a:rPr lang="en-US" b="1"/>
              <a:t>Devices</a:t>
            </a:r>
            <a:r>
              <a:rPr lang="en-US"/>
              <a:t> card on the Admin center home page. &lt;click&gt;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C97B94-02F8-4561-9881-D429B01BC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59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card pops up that allows you to quickly apply one of two settings—installing or uninstalling Office—to all users or even groups of users. To apply settings to a select group, just click the </a:t>
            </a:r>
            <a:r>
              <a:rPr lang="en-US" b="1"/>
              <a:t>Add a group</a:t>
            </a:r>
            <a:r>
              <a:rPr lang="en-US"/>
              <a:t> button…&lt;click&gt;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C97B94-02F8-4561-9881-D429B01BC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77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pops up a new card listing the groups you previously created. Select the group, click </a:t>
            </a:r>
            <a:r>
              <a:rPr lang="en-US" b="1" dirty="0"/>
              <a:t>Submit</a:t>
            </a:r>
            <a:r>
              <a:rPr lang="en-US" dirty="0"/>
              <a:t>… &lt;click&gt;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C97B94-02F8-4561-9881-D429B01BC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680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module we will be focusing on deploying office 365 workloads and clients.</a:t>
            </a:r>
          </a:p>
          <a:p>
            <a:endParaRPr lang="en-US" dirty="0"/>
          </a:p>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11/1/2018 3:58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1559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 then choose the desired action. &lt;click&gt;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C97B94-02F8-4561-9881-D429B01BC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092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Moving on to the final portion of module 4, we cover the Office experience on iOS and Android devices.</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565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mn-lt"/>
                <a:ea typeface="+mn-ea"/>
                <a:cs typeface="+mn-cs"/>
              </a:rPr>
              <a:t>The user downloads Office 365 apps, such as Outlook, from the App Store for iOS.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887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mn-lt"/>
                <a:ea typeface="+mn-ea"/>
                <a:cs typeface="+mn-cs"/>
              </a:rPr>
              <a:t>The user is prompted to sign in using company credentials.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921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mn-lt"/>
                <a:ea typeface="+mn-ea"/>
                <a:cs typeface="+mn-cs"/>
              </a:rPr>
              <a:t>The user launches the app (in this case, Outlook) and taps </a:t>
            </a:r>
            <a:r>
              <a:rPr kumimoji="0" lang="en-US" sz="1200" b="1" i="0" u="none" strike="noStrike" kern="1200" cap="none" spc="0" normalizeH="0" baseline="0" noProof="0">
                <a:ln>
                  <a:noFill/>
                </a:ln>
                <a:solidFill>
                  <a:srgbClr val="0070C0"/>
                </a:solidFill>
                <a:effectLst/>
                <a:uLnTx/>
                <a:uFillTx/>
                <a:latin typeface="+mn-lt"/>
                <a:ea typeface="+mn-ea"/>
                <a:cs typeface="+mn-cs"/>
              </a:rPr>
              <a:t>Get Started</a:t>
            </a:r>
            <a:r>
              <a:rPr kumimoji="0" lang="en-US" sz="1200" b="0" i="0" u="none" strike="noStrike" kern="1200" cap="none" spc="0" normalizeH="0" baseline="0" noProof="0">
                <a:ln>
                  <a:noFill/>
                </a:ln>
                <a:solidFill>
                  <a:srgbClr val="0070C0"/>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0C0"/>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199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mn-lt"/>
                <a:ea typeface="+mn-ea"/>
                <a:cs typeface="+mn-cs"/>
              </a:rPr>
              <a:t>The user enters his/her company email address and then taps </a:t>
            </a:r>
            <a:r>
              <a:rPr kumimoji="0" lang="en-US" sz="1200" b="1" i="0" u="none" strike="noStrike" kern="1200" cap="none" spc="0" normalizeH="0" baseline="0" noProof="0">
                <a:ln>
                  <a:noFill/>
                </a:ln>
                <a:solidFill>
                  <a:srgbClr val="0070C0"/>
                </a:solidFill>
                <a:effectLst/>
                <a:uLnTx/>
                <a:uFillTx/>
                <a:latin typeface="+mn-lt"/>
                <a:ea typeface="+mn-ea"/>
                <a:cs typeface="+mn-cs"/>
              </a:rPr>
              <a:t>Add Account</a:t>
            </a:r>
            <a:r>
              <a:rPr kumimoji="0" lang="en-US" sz="1200" b="0" i="0" u="none" strike="noStrike" kern="1200" cap="none" spc="0" normalizeH="0" baseline="0" noProof="0">
                <a:ln>
                  <a:noFill/>
                </a:ln>
                <a:solidFill>
                  <a:srgbClr val="0070C0"/>
                </a:solidFill>
                <a:effectLst/>
                <a:uLnTx/>
                <a:uFillTx/>
                <a:latin typeface="+mn-lt"/>
                <a:ea typeface="+mn-ea"/>
                <a:cs typeface="+mn-cs"/>
              </a:rPr>
              <a:t>.</a:t>
            </a:r>
          </a:p>
          <a:p>
            <a:pPr algn="l"/>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1507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 organization is protecting files on apps, the user will see a dialog box stating that the organization is now protecting the data in the app and that the user needs to restart the app to continue to use it. The user taps </a:t>
            </a:r>
            <a:r>
              <a:rPr lang="en-US" b="1"/>
              <a:t>OK</a:t>
            </a:r>
            <a:r>
              <a:rPr lang="en-US"/>
              <a:t> and closes Outlook.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910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mn-lt"/>
                <a:ea typeface="+mn-ea"/>
                <a:cs typeface="+mn-cs"/>
              </a:rPr>
              <a:t>If the PIN requirement has been set to “on” during setup, when the user reopens Outlook, he/she will be prompted to enter a PIN to access the app.</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825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lang="en-US" dirty="0"/>
              <a:t>Now let’s look at the end-user experience on an Android device. </a:t>
            </a:r>
          </a:p>
          <a:p>
            <a:endParaRPr lang="en-US" dirty="0"/>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415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mn-lt"/>
                <a:ea typeface="+mn-ea"/>
                <a:cs typeface="+mn-cs"/>
              </a:rPr>
              <a:t>The user downloads Office apps from Google Play Store.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312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are two ways to we can provide email with Office 365.</a:t>
            </a:r>
          </a:p>
          <a:p>
            <a:endParaRPr lang="en-US" sz="1200" b="0" i="0" kern="1200" dirty="0">
              <a:solidFill>
                <a:schemeClr val="tx1"/>
              </a:solidFill>
              <a:effectLst/>
              <a:latin typeface="+mn-lt"/>
              <a:ea typeface="+mn-ea"/>
              <a:cs typeface="+mn-cs"/>
            </a:endParaRPr>
          </a:p>
          <a:p>
            <a:pPr marL="228600" indent="-228600">
              <a:buAutoNum type="arabicPeriod"/>
            </a:pPr>
            <a:r>
              <a:rPr lang="en-US" sz="1200" b="0" i="0" kern="1200" dirty="0">
                <a:solidFill>
                  <a:schemeClr val="tx1"/>
                </a:solidFill>
                <a:effectLst/>
                <a:latin typeface="+mn-lt"/>
                <a:ea typeface="+mn-ea"/>
                <a:cs typeface="+mn-cs"/>
              </a:rPr>
              <a:t>Hybrid deployment</a:t>
            </a:r>
          </a:p>
          <a:p>
            <a:pPr marL="228600" indent="-228600">
              <a:buAutoNum type="arabicPeriod"/>
            </a:pPr>
            <a:r>
              <a:rPr lang="en-US" sz="1200" b="0" i="0" kern="1200" dirty="0">
                <a:solidFill>
                  <a:schemeClr val="tx1"/>
                </a:solidFill>
                <a:effectLst/>
                <a:latin typeface="+mn-lt"/>
                <a:ea typeface="+mn-ea"/>
                <a:cs typeface="+mn-cs"/>
              </a:rPr>
              <a:t>Cloud only deployment</a:t>
            </a:r>
          </a:p>
          <a:p>
            <a:pPr marL="0" indent="0">
              <a:buNone/>
            </a:pPr>
            <a:endParaRPr lang="en-US" sz="1200" b="0" i="0" kern="1200" dirty="0">
              <a:solidFill>
                <a:schemeClr val="tx1"/>
              </a:solidFill>
              <a:effectLst/>
              <a:latin typeface="+mn-lt"/>
              <a:ea typeface="+mn-ea"/>
              <a:cs typeface="+mn-cs"/>
            </a:endParaRP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Hybrid deployment is flexible and has options that allow Enterprise customers complex scenario handling and long-term coexistence.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Microsoft 365 Business customers, we recommend a Cloud only approach because it simplifies administration and lowers costs.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It’s important to note that Hybrid deployment is different from Hybrid migration in that Hybrid deployment is designed for long term coexistence with Exchange server on premises, which is not normally appropriate for SMB customers.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0039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mn-lt"/>
                <a:ea typeface="+mn-ea"/>
                <a:cs typeface="+mn-cs"/>
              </a:rPr>
              <a:t>The user launches the app (in this example, Outlook) and is prompted to sign in using company credentials. </a:t>
            </a:r>
          </a:p>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2717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mn-lt"/>
                <a:ea typeface="+mn-ea"/>
                <a:cs typeface="+mn-cs"/>
              </a:rPr>
              <a:t>A dialog box then appears, advising the user to install the Company Portal app. The user then taps </a:t>
            </a:r>
            <a:r>
              <a:rPr kumimoji="0" lang="en-US" sz="1200" b="1" i="0" u="none" strike="noStrike" kern="1200" cap="none" spc="0" normalizeH="0" baseline="0" noProof="0">
                <a:ln>
                  <a:noFill/>
                </a:ln>
                <a:solidFill>
                  <a:srgbClr val="0070C0"/>
                </a:solidFill>
                <a:effectLst/>
                <a:uLnTx/>
                <a:uFillTx/>
                <a:latin typeface="+mn-lt"/>
                <a:ea typeface="+mn-ea"/>
                <a:cs typeface="+mn-cs"/>
              </a:rPr>
              <a:t>Go to store</a:t>
            </a:r>
            <a:r>
              <a:rPr kumimoji="0" lang="en-US" sz="1200" b="0" i="0" u="none" strike="noStrike" kern="1200" cap="none" spc="0" normalizeH="0" baseline="0" noProof="0">
                <a:ln>
                  <a:noFill/>
                </a:ln>
                <a:solidFill>
                  <a:srgbClr val="0070C0"/>
                </a:solidFill>
                <a:effectLst/>
                <a:uLnTx/>
                <a:uFillTx/>
                <a:latin typeface="+mn-lt"/>
                <a:ea typeface="+mn-ea"/>
                <a:cs typeface="+mn-cs"/>
              </a:rPr>
              <a:t>.</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028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mn-lt"/>
                <a:ea typeface="+mn-ea"/>
                <a:cs typeface="+mn-cs"/>
              </a:rPr>
              <a:t>The user installs the Company portal app. You don’t need to sign into the app, just have it installed. Once you have it downloaded, you can go back to your Outlook mobile app.  </a:t>
            </a:r>
          </a:p>
          <a:p>
            <a:pPr algn="l"/>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1218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mn-lt"/>
                <a:ea typeface="+mn-ea"/>
                <a:cs typeface="+mn-cs"/>
              </a:rPr>
              <a:t>He/she will then see a dialog box stating that the organization protects data in this app. He or she taps </a:t>
            </a:r>
            <a:r>
              <a:rPr kumimoji="0" lang="en-US" sz="1200" b="1" i="0" u="none" strike="noStrike" kern="1200" cap="none" spc="0" normalizeH="0" baseline="0" noProof="0">
                <a:ln>
                  <a:noFill/>
                </a:ln>
                <a:solidFill>
                  <a:srgbClr val="0070C0"/>
                </a:solidFill>
                <a:effectLst/>
                <a:uLnTx/>
                <a:uFillTx/>
                <a:latin typeface="+mn-lt"/>
                <a:ea typeface="+mn-ea"/>
                <a:cs typeface="+mn-cs"/>
              </a:rPr>
              <a:t>OK</a:t>
            </a:r>
            <a:r>
              <a:rPr kumimoji="0" lang="en-US" sz="1200" b="0" i="0" u="none" strike="noStrike" kern="1200" cap="none" spc="0" normalizeH="0" baseline="0" noProof="0">
                <a:ln>
                  <a:noFill/>
                </a:ln>
                <a:solidFill>
                  <a:srgbClr val="0070C0"/>
                </a:solidFill>
                <a:effectLst/>
                <a:uLnTx/>
                <a:uFillTx/>
                <a:latin typeface="+mn-lt"/>
                <a:ea typeface="+mn-ea"/>
                <a:cs typeface="+mn-cs"/>
              </a:rPr>
              <a:t> and closes the app.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0C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mn-lt"/>
                <a:ea typeface="+mn-ea"/>
                <a:cs typeface="+mn-cs"/>
              </a:rPr>
              <a:t>Upon reopening Outlook and signing in using company credentials, the user sees the dialog box, taps </a:t>
            </a:r>
            <a:r>
              <a:rPr kumimoji="0" lang="en-US" sz="1200" b="1" i="0" u="none" strike="noStrike" kern="1200" cap="none" spc="0" normalizeH="0" baseline="0" noProof="0">
                <a:ln>
                  <a:noFill/>
                </a:ln>
                <a:solidFill>
                  <a:srgbClr val="0070C0"/>
                </a:solidFill>
                <a:effectLst/>
                <a:uLnTx/>
                <a:uFillTx/>
                <a:latin typeface="+mn-lt"/>
                <a:ea typeface="+mn-ea"/>
                <a:cs typeface="+mn-cs"/>
              </a:rPr>
              <a:t>OK</a:t>
            </a:r>
            <a:r>
              <a:rPr kumimoji="0" lang="en-US" sz="1200" b="0" i="0" u="none" strike="noStrike" kern="1200" cap="none" spc="0" normalizeH="0" baseline="0" noProof="0">
                <a:ln>
                  <a:noFill/>
                </a:ln>
                <a:solidFill>
                  <a:srgbClr val="0070C0"/>
                </a:solidFill>
                <a:effectLst/>
                <a:uLnTx/>
                <a:uFillTx/>
                <a:latin typeface="+mn-lt"/>
                <a:ea typeface="+mn-ea"/>
                <a:cs typeface="+mn-cs"/>
              </a:rPr>
              <a:t>, and then restarts the app.</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992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mn-lt"/>
                <a:ea typeface="+mn-ea"/>
                <a:cs typeface="+mn-cs"/>
              </a:rPr>
              <a:t>If the PIN requirement has been set to “on” during setup, when the user reopens Outlook, he/she will be prompted to enter a PIN to access the app.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767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mn-lt"/>
                <a:ea typeface="+mn-ea"/>
                <a:cs typeface="+mn-cs"/>
              </a:rPr>
              <a:t>The user now has access to his/her Outlook mailbox and is offered a quick tutorial. </a:t>
            </a:r>
          </a:p>
          <a:p>
            <a:pPr algn="l"/>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6914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31736" rtl="0" eaLnBrk="1" fontAlgn="auto" latinLnBrk="0" hangingPunct="1">
              <a:lnSpc>
                <a:spcPct val="100000"/>
              </a:lnSpc>
              <a:spcBef>
                <a:spcPts val="0"/>
              </a:spcBef>
              <a:spcAft>
                <a:spcPts val="339"/>
              </a:spcAft>
              <a:buClrTx/>
              <a:buSzTx/>
              <a:buFontTx/>
              <a:buNone/>
              <a:tabLst/>
              <a:defRPr/>
            </a:pPr>
            <a:r>
              <a:rPr lang="en-US" dirty="0">
                <a:latin typeface="Segoe UI" pitchFamily="34" charset="0"/>
              </a:rPr>
              <a:t>Just a reminder that there are a variety of resources of available for Microsoft 365 Partners, covering selling and technical content.</a:t>
            </a:r>
          </a:p>
          <a:p>
            <a:pPr defTabSz="931736">
              <a:spcAft>
                <a:spcPts val="339"/>
              </a:spcAft>
              <a:defRPr/>
            </a:pPr>
            <a:endParaRPr lang="en-US" dirty="0">
              <a:latin typeface="Segoe UI" pitchFamily="34" charset="0"/>
            </a:endParaRPr>
          </a:p>
        </p:txBody>
      </p:sp>
      <p:sp>
        <p:nvSpPr>
          <p:cNvPr id="8" name="Date Placeholder 7"/>
          <p:cNvSpPr>
            <a:spLocks noGrp="1"/>
          </p:cNvSpPr>
          <p:nvPr>
            <p:ph type="dt" idx="10"/>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2EC64DE5-4A80-4049-BDC7-E36CCA811281}" type="datetime1">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11/1/2018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9" name="Footer Placeholder 8"/>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10" name="Slide Number Placeholder 9"/>
          <p:cNvSpPr>
            <a:spLocks noGrp="1"/>
          </p:cNvSpPr>
          <p:nvPr>
            <p:ph type="sldNum" sz="quarter" idx="12"/>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1" name="Header Placeholder 10"/>
          <p:cNvSpPr>
            <a:spLocks noGrp="1"/>
          </p:cNvSpPr>
          <p:nvPr>
            <p:ph type="hdr" sz="quarter" idx="13"/>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29915632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Thank you for watching module 4, deploying Office 365.</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11/1/2018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70721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IMAP Migration method is generally suitable when migrating SMB customers that are not using Microsoft Exchange 2003 or newer.  This includes Gmail, G Suite, Outlook.com, and Hotmail.  The IMAP method case be used for Exchange server as well; however, the cutover or remove move may be more desirable.</a:t>
            </a:r>
          </a:p>
          <a:p>
            <a:endParaRPr lang="en-US" dirty="0"/>
          </a:p>
          <a:p>
            <a:r>
              <a:rPr lang="en-US" dirty="0"/>
              <a:t>A cutover migration can usually be done over a weekend and is suitable for SMB customers using Exchange Server 2003 or newer</a:t>
            </a:r>
          </a:p>
          <a:p>
            <a:endParaRPr lang="en-US" dirty="0"/>
          </a:p>
          <a:p>
            <a:r>
              <a:rPr lang="en-US" sz="1200" b="0" i="0" kern="1200" dirty="0">
                <a:solidFill>
                  <a:schemeClr val="tx1"/>
                </a:solidFill>
                <a:effectLst/>
                <a:latin typeface="+mn-lt"/>
                <a:ea typeface="+mn-ea"/>
                <a:cs typeface="+mn-cs"/>
              </a:rPr>
              <a:t>Staged migration may be appropriate for SMB customers using legacy Exchange Server 2003/2007 where Hybrid is not possible, and that have too much data or not enough bandwidth for a cutover migration</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 minimal Hybrid deployment can be used to quickly migrate Exchange mailboxes with maximum fidelity and minimum impact to end users.  Hybrid involves additional steps that require planning and proper deployment by qualified resources.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 manual migration can be users where users configure Outlook to connect to both the source email system and Microsoft 365 Business at the same time then manually their email.  This method shifts the work to the end users and may result in an inability to reply to old email.</a:t>
            </a:r>
          </a:p>
          <a:p>
            <a:endParaRPr lang="en-US" dirty="0"/>
          </a:p>
          <a:p>
            <a:endParaRPr lang="en-US" dirty="0"/>
          </a:p>
          <a:p>
            <a:r>
              <a:rPr lang="en-US" sz="1200" b="0" i="0" kern="1200" dirty="0">
                <a:solidFill>
                  <a:schemeClr val="tx1"/>
                </a:solidFill>
                <a:effectLst/>
                <a:latin typeface="+mn-lt"/>
                <a:ea typeface="+mn-ea"/>
                <a:cs typeface="+mn-cs"/>
              </a:rPr>
              <a:t>https://docs.microsoft.com/en-us/Exchange/mailbox-migration/use-minimal-hybrid-to-quickly-migrate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D991B-D748-47F4-B85C-205E6C392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387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 based tools and guidance for email migration is available in the Admin portal under the Setup left hand navigation node.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6E422-F904-4CDE-A08A-8BCD988D6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626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OneDrive is automatically deployed to managed Windows clients in Microsoft 365 Business, and you can configure the service via admin.onedrive.com</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10F6E422-F904-4CDE-A08A-8BCD988D6634}" type="slidenum">
              <a:rPr lang="en-US" smtClean="0"/>
              <a:t>7</a:t>
            </a:fld>
            <a:endParaRPr lang="en-US"/>
          </a:p>
        </p:txBody>
      </p:sp>
    </p:spTree>
    <p:extLst>
      <p:ext uri="{BB962C8B-B14F-4D97-AF65-F5344CB8AC3E}">
        <p14:creationId xmlns:p14="http://schemas.microsoft.com/office/powerpoint/2010/main" val="3246243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set the sharing options for OneDrive.</a:t>
            </a:r>
          </a:p>
          <a:p>
            <a:endParaRPr lang="en-US" dirty="0"/>
          </a:p>
          <a:p>
            <a:r>
              <a:rPr lang="en-US" dirty="0"/>
              <a:t>We can:</a:t>
            </a:r>
          </a:p>
          <a:p>
            <a:endParaRPr lang="en-US" dirty="0"/>
          </a:p>
          <a:p>
            <a:r>
              <a:rPr lang="en-US" dirty="0"/>
              <a:t>Change the default sharing link</a:t>
            </a:r>
          </a:p>
          <a:p>
            <a:r>
              <a:rPr lang="en-US" dirty="0"/>
              <a:t>Specify how external content can be shared via SharePoint and OneDrive by adjusting the vertical sliders for each</a:t>
            </a:r>
          </a:p>
          <a:p>
            <a:r>
              <a:rPr lang="en-US" dirty="0"/>
              <a:t>As well as allow and block specific domain</a:t>
            </a:r>
          </a:p>
        </p:txBody>
      </p:sp>
      <p:sp>
        <p:nvSpPr>
          <p:cNvPr id="4" name="Slide Number Placeholder 3"/>
          <p:cNvSpPr>
            <a:spLocks noGrp="1"/>
          </p:cNvSpPr>
          <p:nvPr>
            <p:ph type="sldNum" sz="quarter" idx="5"/>
          </p:nvPr>
        </p:nvSpPr>
        <p:spPr/>
        <p:txBody>
          <a:bodyPr/>
          <a:lstStyle/>
          <a:p>
            <a:fld id="{10F6E422-F904-4CDE-A08A-8BCD988D6634}" type="slidenum">
              <a:rPr lang="en-US" smtClean="0"/>
              <a:t>8</a:t>
            </a:fld>
            <a:endParaRPr lang="en-US" dirty="0"/>
          </a:p>
        </p:txBody>
      </p:sp>
    </p:spTree>
    <p:extLst>
      <p:ext uri="{BB962C8B-B14F-4D97-AF65-F5344CB8AC3E}">
        <p14:creationId xmlns:p14="http://schemas.microsoft.com/office/powerpoint/2010/main" val="1465241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Sync page allows us to restrict sync to machines is a specific domain (by specifying domain GUIDs) and/or block specific file types (by specifying file extensions)</a:t>
            </a:r>
          </a:p>
        </p:txBody>
      </p:sp>
      <p:sp>
        <p:nvSpPr>
          <p:cNvPr id="4" name="Slide Number Placeholder 3"/>
          <p:cNvSpPr>
            <a:spLocks noGrp="1"/>
          </p:cNvSpPr>
          <p:nvPr>
            <p:ph type="sldNum" sz="quarter" idx="5"/>
          </p:nvPr>
        </p:nvSpPr>
        <p:spPr/>
        <p:txBody>
          <a:bodyPr/>
          <a:lstStyle/>
          <a:p>
            <a:fld id="{10F6E422-F904-4CDE-A08A-8BCD988D6634}" type="slidenum">
              <a:rPr lang="en-US" smtClean="0"/>
              <a:t>9</a:t>
            </a:fld>
            <a:endParaRPr lang="en-US" dirty="0"/>
          </a:p>
        </p:txBody>
      </p:sp>
    </p:spTree>
    <p:extLst>
      <p:ext uri="{BB962C8B-B14F-4D97-AF65-F5344CB8AC3E}">
        <p14:creationId xmlns:p14="http://schemas.microsoft.com/office/powerpoint/2010/main" val="608164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9.xml"/><Relationship Id="rId4" Type="http://schemas.openxmlformats.org/officeDocument/2006/relationships/image" Target="../media/image1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07902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3"/>
            <a:ext cx="7454643" cy="3558191"/>
          </a:xfrm>
          <a:noFill/>
        </p:spPr>
        <p:txBody>
          <a:bodyPr vert="horz" wrap="square" lIns="0" tIns="0" rIns="0" bIns="0" rtlCol="0" anchor="t" anchorCtr="0">
            <a:noAutofit/>
          </a:bodyPr>
          <a:lstStyle>
            <a:lvl1pPr>
              <a:defRPr lang="en-US" sz="5292" spc="-147" dirty="0">
                <a:solidFill>
                  <a:schemeClr val="tx2"/>
                </a:solidFill>
              </a:defRPr>
            </a:lvl1pPr>
          </a:lstStyle>
          <a:p>
            <a:pPr marL="0" lvl="0">
              <a:lnSpc>
                <a:spcPts val="5488"/>
              </a:lnSpc>
            </a:pPr>
            <a:r>
              <a:rPr lang="en-US"/>
              <a:t>Section title</a:t>
            </a:r>
          </a:p>
        </p:txBody>
      </p:sp>
    </p:spTree>
    <p:extLst>
      <p:ext uri="{BB962C8B-B14F-4D97-AF65-F5344CB8AC3E}">
        <p14:creationId xmlns:p14="http://schemas.microsoft.com/office/powerpoint/2010/main" val="30558270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2259023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6183087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6732868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419129821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2805587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212930556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32033549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898116"/>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241279943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029308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09485271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8939808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92983617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67797029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15087759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6680183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6762443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9918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37353378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04010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800" strike="noStrike" spc="-127" baseline="0">
                <a:solidFill>
                  <a:srgbClr val="2F2F2F"/>
                </a:solidFill>
              </a:defRPr>
            </a:lvl1pPr>
          </a:lstStyle>
          <a:p>
            <a:r>
              <a:rPr lang="en-US"/>
              <a:t>Title</a:t>
            </a:r>
          </a:p>
        </p:txBody>
      </p:sp>
    </p:spTree>
    <p:extLst>
      <p:ext uri="{BB962C8B-B14F-4D97-AF65-F5344CB8AC3E}">
        <p14:creationId xmlns:p14="http://schemas.microsoft.com/office/powerpoint/2010/main" val="338147879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0"/>
            <a:ext cx="11306469" cy="403137"/>
          </a:xfrm>
        </p:spPr>
        <p:txBody>
          <a:bodyPr wrap="square" lIns="0" tIns="0" rIns="0" bIns="0">
            <a:spAutoFit/>
          </a:bodyPr>
          <a:lstStyle>
            <a:lvl1pPr>
              <a:lnSpc>
                <a:spcPts val="3135"/>
              </a:lnSpc>
              <a:defRPr sz="2800" strike="noStrike" spc="-127" baseline="0">
                <a:solidFill>
                  <a:srgbClr val="2F2F2F"/>
                </a:solidFill>
              </a:defRPr>
            </a:lvl1pPr>
          </a:lstStyle>
          <a:p>
            <a:r>
              <a:rPr lang="en-US"/>
              <a:t>Title</a:t>
            </a:r>
          </a:p>
        </p:txBody>
      </p:sp>
    </p:spTree>
    <p:extLst>
      <p:ext uri="{BB962C8B-B14F-4D97-AF65-F5344CB8AC3E}">
        <p14:creationId xmlns:p14="http://schemas.microsoft.com/office/powerpoint/2010/main" val="318210990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830178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8209606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270DA5-C8E0-4E2C-A3F5-41E5E2B58D89}"/>
              </a:ext>
            </a:extLst>
          </p:cNvPr>
          <p:cNvPicPr>
            <a:picLocks noChangeAspect="1"/>
          </p:cNvPicPr>
          <p:nvPr userDrawn="1"/>
        </p:nvPicPr>
        <p:blipFill rotWithShape="1">
          <a:blip r:embed="rId2"/>
          <a:srcRect l="4665" t="9155" r="627" b="10927"/>
          <a:stretch/>
        </p:blipFill>
        <p:spPr>
          <a:xfrm>
            <a:off x="0" y="0"/>
            <a:ext cx="12192000"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7886161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33510570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42514656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64797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03854130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3"/>
            <a:ext cx="11339774" cy="1223171"/>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rgbClr val="000000"/>
                </a:solidFill>
              </a:defRPr>
            </a:lvl2pPr>
            <a:lvl3pPr marL="448107" indent="0">
              <a:spcBef>
                <a:spcPts val="0"/>
              </a:spcBef>
              <a:spcAft>
                <a:spcPts val="1273"/>
              </a:spcAft>
              <a:buNone/>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405875014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theme" Target="../theme/theme5.xml"/><Relationship Id="rId4"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6.xml"/><Relationship Id="rId1" Type="http://schemas.openxmlformats.org/officeDocument/2006/relationships/slideLayout" Target="../slideLayouts/slideLayout8.xml"/><Relationship Id="rId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7.xml"/><Relationship Id="rId1" Type="http://schemas.openxmlformats.org/officeDocument/2006/relationships/slideLayout" Target="../slideLayouts/slideLayout9.xml"/><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image" Target="../media/image3.png"/><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image" Target="../media/image2.emf"/><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theme" Target="../theme/theme9.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5"/>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4" y="1189179"/>
            <a:ext cx="11653521" cy="2055306"/>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10325054" y="1906413"/>
            <a:ext cx="4214127" cy="401304"/>
          </a:xfrm>
          <a:prstGeom prst="rect">
            <a:avLst/>
          </a:prstGeom>
        </p:spPr>
      </p:pic>
    </p:spTree>
    <p:extLst>
      <p:ext uri="{BB962C8B-B14F-4D97-AF65-F5344CB8AC3E}">
        <p14:creationId xmlns:p14="http://schemas.microsoft.com/office/powerpoint/2010/main" val="2488572923"/>
      </p:ext>
    </p:extLst>
  </p:cSld>
  <p:clrMap bg1="lt1" tx1="dk1" bg2="lt2" tx2="dk2" accent1="accent1" accent2="accent2" accent3="accent3" accent4="accent4" accent5="accent5" accent6="accent6" hlink="hlink" folHlink="folHlink"/>
  <p:sldLayoutIdLst>
    <p:sldLayoutId id="2147483727" r:id="rId1"/>
  </p:sldLayoutIdLst>
  <p:transition>
    <p:fade/>
  </p:transition>
  <p:txStyles>
    <p:titleStyle>
      <a:lvl1pPr algn="l" defTabSz="914344" rtl="0" eaLnBrk="1" latinLnBrk="0" hangingPunct="1">
        <a:lnSpc>
          <a:spcPct val="90000"/>
        </a:lnSpc>
        <a:spcBef>
          <a:spcPct val="0"/>
        </a:spcBef>
        <a:buNone/>
        <a:defRPr lang="en-US" sz="529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37" marR="0" indent="-336137" algn="l" defTabSz="914344"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76" marR="0" indent="-236541" algn="l" defTabSz="914344"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19" marR="0" indent="-224092" algn="l" defTabSz="914344"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09" marR="0" indent="-224092" algn="l" defTabSz="914344"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00" marR="0" indent="-224092" algn="l" defTabSz="914344"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446" indent="-228586" algn="l" defTabSz="91434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19" indent="-228586" algn="l" defTabSz="91434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792" indent="-228586" algn="l" defTabSz="91434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964" indent="-228586" algn="l" defTabSz="91434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44" rtl="0" eaLnBrk="1" latinLnBrk="0" hangingPunct="1">
        <a:defRPr sz="1765" kern="1200">
          <a:solidFill>
            <a:schemeClr val="tx1"/>
          </a:solidFill>
          <a:latin typeface="+mn-lt"/>
          <a:ea typeface="+mn-ea"/>
          <a:cs typeface="+mn-cs"/>
        </a:defRPr>
      </a:lvl1pPr>
      <a:lvl2pPr marL="457171" algn="l" defTabSz="914344" rtl="0" eaLnBrk="1" latinLnBrk="0" hangingPunct="1">
        <a:defRPr sz="1765" kern="1200">
          <a:solidFill>
            <a:schemeClr val="tx1"/>
          </a:solidFill>
          <a:latin typeface="+mn-lt"/>
          <a:ea typeface="+mn-ea"/>
          <a:cs typeface="+mn-cs"/>
        </a:defRPr>
      </a:lvl2pPr>
      <a:lvl3pPr marL="914344" algn="l" defTabSz="914344" rtl="0" eaLnBrk="1" latinLnBrk="0" hangingPunct="1">
        <a:defRPr sz="1765" kern="1200">
          <a:solidFill>
            <a:schemeClr val="tx1"/>
          </a:solidFill>
          <a:latin typeface="+mn-lt"/>
          <a:ea typeface="+mn-ea"/>
          <a:cs typeface="+mn-cs"/>
        </a:defRPr>
      </a:lvl3pPr>
      <a:lvl4pPr marL="1371516" algn="l" defTabSz="914344" rtl="0" eaLnBrk="1" latinLnBrk="0" hangingPunct="1">
        <a:defRPr sz="1765" kern="1200">
          <a:solidFill>
            <a:schemeClr val="tx1"/>
          </a:solidFill>
          <a:latin typeface="+mn-lt"/>
          <a:ea typeface="+mn-ea"/>
          <a:cs typeface="+mn-cs"/>
        </a:defRPr>
      </a:lvl4pPr>
      <a:lvl5pPr marL="1828689" algn="l" defTabSz="914344" rtl="0" eaLnBrk="1" latinLnBrk="0" hangingPunct="1">
        <a:defRPr sz="1765" kern="1200">
          <a:solidFill>
            <a:schemeClr val="tx1"/>
          </a:solidFill>
          <a:latin typeface="+mn-lt"/>
          <a:ea typeface="+mn-ea"/>
          <a:cs typeface="+mn-cs"/>
        </a:defRPr>
      </a:lvl5pPr>
      <a:lvl6pPr marL="2285862" algn="l" defTabSz="914344" rtl="0" eaLnBrk="1" latinLnBrk="0" hangingPunct="1">
        <a:defRPr sz="1765" kern="1200">
          <a:solidFill>
            <a:schemeClr val="tx1"/>
          </a:solidFill>
          <a:latin typeface="+mn-lt"/>
          <a:ea typeface="+mn-ea"/>
          <a:cs typeface="+mn-cs"/>
        </a:defRPr>
      </a:lvl6pPr>
      <a:lvl7pPr marL="2743033" algn="l" defTabSz="914344" rtl="0" eaLnBrk="1" latinLnBrk="0" hangingPunct="1">
        <a:defRPr sz="1765" kern="1200">
          <a:solidFill>
            <a:schemeClr val="tx1"/>
          </a:solidFill>
          <a:latin typeface="+mn-lt"/>
          <a:ea typeface="+mn-ea"/>
          <a:cs typeface="+mn-cs"/>
        </a:defRPr>
      </a:lvl7pPr>
      <a:lvl8pPr marL="3200204" algn="l" defTabSz="914344" rtl="0" eaLnBrk="1" latinLnBrk="0" hangingPunct="1">
        <a:defRPr sz="1765" kern="1200">
          <a:solidFill>
            <a:schemeClr val="tx1"/>
          </a:solidFill>
          <a:latin typeface="+mn-lt"/>
          <a:ea typeface="+mn-ea"/>
          <a:cs typeface="+mn-cs"/>
        </a:defRPr>
      </a:lvl8pPr>
      <a:lvl9pPr marL="3657378" algn="l" defTabSz="914344"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7">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2581258995"/>
      </p:ext>
    </p:extLst>
  </p:cSld>
  <p:clrMap bg1="lt1" tx1="dk1" bg2="lt2" tx2="dk2" accent1="accent1" accent2="accent2" accent3="accent3" accent4="accent4" accent5="accent5" accent6="accent6" hlink="hlink" folHlink="folHlink"/>
  <p:sldLayoutIdLst>
    <p:sldLayoutId id="2147483742" r:id="rId1"/>
  </p:sldLayoutIdLst>
  <p:transition>
    <p:fade/>
  </p:transition>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9179299" y="3012080"/>
            <a:ext cx="6858623" cy="833218"/>
          </a:xfrm>
          <a:prstGeom prst="rect">
            <a:avLst/>
          </a:prstGeom>
        </p:spPr>
      </p:pic>
    </p:spTree>
    <p:extLst>
      <p:ext uri="{BB962C8B-B14F-4D97-AF65-F5344CB8AC3E}">
        <p14:creationId xmlns:p14="http://schemas.microsoft.com/office/powerpoint/2010/main" val="3575280979"/>
      </p:ext>
    </p:extLst>
  </p:cSld>
  <p:clrMap bg1="lt1" tx1="dk1" bg2="lt2" tx2="dk2" accent1="accent1" accent2="accent2" accent3="accent3" accent4="accent4" accent5="accent5" accent6="accent6" hlink="hlink" folHlink="folHlink"/>
  <p:sldLayoutIdLst>
    <p:sldLayoutId id="2147483777" r:id="rId1"/>
  </p:sldLayoutIdLst>
  <p:transition>
    <p:fade/>
  </p:transition>
  <p:txStyles>
    <p:titleStyle>
      <a:lvl1pPr algn="l" defTabSz="914192" rtl="0" eaLnBrk="1" latinLnBrk="0" hangingPunct="1">
        <a:lnSpc>
          <a:spcPct val="90000"/>
        </a:lnSpc>
        <a:spcBef>
          <a:spcPct val="0"/>
        </a:spcBef>
        <a:buNone/>
        <a:defRPr lang="en-US" sz="2800" b="0" kern="1200" cap="none" spc="-147"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9179299" y="3012080"/>
            <a:ext cx="6858623" cy="833218"/>
          </a:xfrm>
          <a:prstGeom prst="rect">
            <a:avLst/>
          </a:prstGeom>
        </p:spPr>
      </p:pic>
    </p:spTree>
    <p:extLst>
      <p:ext uri="{BB962C8B-B14F-4D97-AF65-F5344CB8AC3E}">
        <p14:creationId xmlns:p14="http://schemas.microsoft.com/office/powerpoint/2010/main" val="1655841238"/>
      </p:ext>
    </p:extLst>
  </p:cSld>
  <p:clrMap bg1="lt1" tx1="dk1" bg2="lt2" tx2="dk2" accent1="accent1" accent2="accent2" accent3="accent3" accent4="accent4" accent5="accent5" accent6="accent6" hlink="hlink" folHlink="folHlink"/>
  <p:transition>
    <p:fade/>
  </p:transition>
  <p:txStyles>
    <p:titleStyle>
      <a:lvl1pPr algn="l" defTabSz="914192" rtl="0" eaLnBrk="1" latinLnBrk="0" hangingPunct="1">
        <a:lnSpc>
          <a:spcPct val="90000"/>
        </a:lnSpc>
        <a:spcBef>
          <a:spcPct val="0"/>
        </a:spcBef>
        <a:buNone/>
        <a:defRPr lang="en-US" sz="2800" b="0" kern="1200" cap="none" spc="-147"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1997672869"/>
      </p:ext>
    </p:extLst>
  </p:cSld>
  <p:clrMap bg1="lt1" tx1="dk1" bg2="lt2" tx2="dk2" accent1="accent1" accent2="accent2" accent3="accent3" accent4="accent4" accent5="accent5" accent6="accent6" hlink="hlink" folHlink="folHlink"/>
  <p:sldLayoutIdLst>
    <p:sldLayoutId id="2147483843" r:id="rId1"/>
    <p:sldLayoutId id="2147483975" r:id="rId2"/>
    <p:sldLayoutId id="2147483976" r:id="rId3"/>
    <p:sldLayoutId id="2147483977" r:id="rId4"/>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6"/>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20" y="1866618"/>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9688818"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9039880" y="3221594"/>
            <a:ext cx="6858000" cy="414812"/>
          </a:xfrm>
          <a:prstGeom prst="rect">
            <a:avLst/>
          </a:prstGeom>
        </p:spPr>
      </p:pic>
    </p:spTree>
    <p:extLst>
      <p:ext uri="{BB962C8B-B14F-4D97-AF65-F5344CB8AC3E}">
        <p14:creationId xmlns:p14="http://schemas.microsoft.com/office/powerpoint/2010/main" val="1559293066"/>
      </p:ext>
    </p:extLst>
  </p:cSld>
  <p:clrMap bg1="lt1" tx1="dk1" bg2="lt2" tx2="dk2" accent1="accent1" accent2="accent2" accent3="accent3" accent4="accent4" accent5="accent5" accent6="accent6" hlink="hlink" folHlink="folHlink"/>
  <p:sldLayoutIdLst>
    <p:sldLayoutId id="2147483868" r:id="rId1"/>
  </p:sldLayoutIdLst>
  <p:transition>
    <p:fade/>
  </p:transition>
  <p:txStyles>
    <p:titleStyle>
      <a:lvl1pPr algn="l" defTabSz="914192" rtl="0" eaLnBrk="1" latinLnBrk="0" hangingPunct="1">
        <a:lnSpc>
          <a:spcPct val="90000"/>
        </a:lnSpc>
        <a:spcBef>
          <a:spcPct val="0"/>
        </a:spcBef>
        <a:buNone/>
        <a:defRPr lang="en-US" sz="3136"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54"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07"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3pPr>
      <a:lvl4pPr marL="672161"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4pPr>
      <a:lvl5pPr marL="896214"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20" y="1866616"/>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9688818"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623577378"/>
      </p:ext>
    </p:extLst>
  </p:cSld>
  <p:clrMap bg1="lt1" tx1="dk1" bg2="lt2" tx2="dk2" accent1="accent1" accent2="accent2" accent3="accent3" accent4="accent4" accent5="accent5" accent6="accent6" hlink="hlink" folHlink="folHlink"/>
  <p:sldLayoutIdLst>
    <p:sldLayoutId id="2147483886" r:id="rId1"/>
  </p:sldLayoutIdLst>
  <p:transition>
    <p:fade/>
  </p:transition>
  <p:txStyles>
    <p:titleStyle>
      <a:lvl1pPr algn="l" defTabSz="914192" rtl="0" eaLnBrk="1" latinLnBrk="0" hangingPunct="1">
        <a:lnSpc>
          <a:spcPct val="90000"/>
        </a:lnSpc>
        <a:spcBef>
          <a:spcPct val="0"/>
        </a:spcBef>
        <a:buNone/>
        <a:defRPr lang="en-US" sz="3136"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54"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07"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3pPr>
      <a:lvl4pPr marL="672161"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4pPr>
      <a:lvl5pPr marL="896214"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3"/>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3"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6558"/>
      </p:ext>
    </p:extLst>
  </p:cSld>
  <p:clrMap bg1="lt1" tx1="dk1" bg2="lt2" tx2="dk2" accent1="accent1" accent2="accent2" accent3="accent3" accent4="accent4" accent5="accent5" accent6="accent6" hlink="hlink" folHlink="folHlink"/>
  <p:sldLayoutIdLst>
    <p:sldLayoutId id="2147483946" r:id="rId1"/>
  </p:sldLayoutIdLst>
  <p:transition>
    <p:fade/>
  </p:transition>
  <p:txStyles>
    <p:titleStyle>
      <a:lvl1pPr algn="l" defTabSz="914016" rtl="0" eaLnBrk="1" latinLnBrk="0" hangingPunct="1">
        <a:lnSpc>
          <a:spcPct val="90000"/>
        </a:lnSpc>
        <a:spcBef>
          <a:spcPct val="0"/>
        </a:spcBef>
        <a:buNone/>
        <a:defRPr lang="en-US" sz="4703" b="0" kern="1200" cap="none" spc="-147"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4011" marR="0" indent="-224011" algn="l" defTabSz="914016"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7" kern="1200" spc="0" baseline="0">
          <a:gradFill>
            <a:gsLst>
              <a:gs pos="1250">
                <a:schemeClr val="tx1"/>
              </a:gs>
              <a:gs pos="100000">
                <a:schemeClr val="tx1"/>
              </a:gs>
            </a:gsLst>
            <a:lin ang="5400000" scaled="0"/>
          </a:gradFill>
          <a:latin typeface="+mj-lt"/>
          <a:ea typeface="+mn-ea"/>
          <a:cs typeface="+mn-cs"/>
        </a:defRPr>
      </a:lvl1pPr>
      <a:lvl2pPr marL="448021" marR="0" indent="-224011" algn="l" defTabSz="914016"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032" marR="0" indent="-224011" algn="l" defTabSz="914016"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042" marR="0" indent="-224011" algn="l" defTabSz="914016"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053" marR="0" indent="-224011" algn="l" defTabSz="914016"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1155668725"/>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 id="2147483971" r:id="rId19"/>
    <p:sldLayoutId id="2147483972" r:id="rId20"/>
    <p:sldLayoutId id="2147483973" r:id="rId21"/>
    <p:sldLayoutId id="2147483974"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hyperlink" Target="https://admin.teams.microsoft.com/"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hyperlink" Target="https://aka.ms/teamspartnerkit"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hyperlink" Target="https://aka.ms/swt" TargetMode="Externa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30.emf"/><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30.emf"/><Relationship Id="rId4" Type="http://schemas.openxmlformats.org/officeDocument/2006/relationships/image" Target="../media/image29.emf"/></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32.sv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30.emf"/><Relationship Id="rId4" Type="http://schemas.openxmlformats.org/officeDocument/2006/relationships/image" Target="../media/image29.emf"/></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1.tiff"/></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1.tiff"/></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1.tiff"/></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41.tiff"/><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41.tiff"/><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1.tif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aka.ms/m365bpartners" TargetMode="External"/><Relationship Id="rId7" Type="http://schemas.openxmlformats.org/officeDocument/2006/relationships/hyperlink" Target="https://testdrive.office.com/en-us/business/small-business-solutions" TargetMode="External"/><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hyperlink" Target="https://www.microsoft.com/microsoft-365/partners/business/scholarship" TargetMode="External"/><Relationship Id="rId5" Type="http://schemas.openxmlformats.org/officeDocument/2006/relationships/hyperlink" Target="http://aka.ms/partnerlaunchpad" TargetMode="External"/><Relationship Id="rId4" Type="http://schemas.openxmlformats.org/officeDocument/2006/relationships/hyperlink" Target="aka.ms/smbtc"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admin.onedrive.com/"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99C92-DC83-4B0C-8761-558598302812}"/>
              </a:ext>
            </a:extLst>
          </p:cNvPr>
          <p:cNvSpPr>
            <a:spLocks noGrp="1"/>
          </p:cNvSpPr>
          <p:nvPr>
            <p:ph type="title"/>
          </p:nvPr>
        </p:nvSpPr>
        <p:spPr>
          <a:xfrm>
            <a:off x="429544" y="3030052"/>
            <a:ext cx="10144788" cy="1792850"/>
          </a:xfrm>
        </p:spPr>
        <p:txBody>
          <a:bodyPr/>
          <a:lstStyle/>
          <a:p>
            <a:pPr>
              <a:spcBef>
                <a:spcPts val="0"/>
              </a:spcBef>
              <a:spcAft>
                <a:spcPts val="1765"/>
              </a:spcAft>
            </a:pPr>
            <a:r>
              <a:rPr lang="en-US">
                <a:solidFill>
                  <a:schemeClr val="accent1"/>
                </a:solidFill>
              </a:rPr>
              <a:t>Microsoft 365 </a:t>
            </a:r>
            <a:br>
              <a:rPr lang="en-US">
                <a:solidFill>
                  <a:schemeClr val="accent1"/>
                </a:solidFill>
              </a:rPr>
            </a:br>
            <a:r>
              <a:rPr lang="en-US"/>
              <a:t>Business Technical Fundamentals</a:t>
            </a:r>
            <a:br>
              <a:rPr lang="en-US"/>
            </a:br>
            <a:r>
              <a:rPr lang="en-US" sz="3921"/>
              <a:t>Module 4: Deploying Office 365</a:t>
            </a:r>
            <a:endParaRPr lang="en-US"/>
          </a:p>
        </p:txBody>
      </p:sp>
      <p:sp>
        <p:nvSpPr>
          <p:cNvPr id="3" name="Text Placeholder 2">
            <a:extLst>
              <a:ext uri="{FF2B5EF4-FFF2-40B4-BE49-F238E27FC236}">
                <a16:creationId xmlns:a16="http://schemas.microsoft.com/office/drawing/2014/main" id="{D05C6155-CEF0-4464-9529-3BB3B426C3B7}"/>
              </a:ext>
            </a:extLst>
          </p:cNvPr>
          <p:cNvSpPr>
            <a:spLocks noGrp="1"/>
          </p:cNvSpPr>
          <p:nvPr>
            <p:ph type="body" sz="quarter" idx="12"/>
          </p:nvPr>
        </p:nvSpPr>
        <p:spPr/>
        <p:txBody>
          <a:bodyPr/>
          <a:lstStyle/>
          <a:p>
            <a:r>
              <a:rPr lang="en-US"/>
              <a:t>Speaker Name</a:t>
            </a:r>
          </a:p>
          <a:p>
            <a:r>
              <a:rPr lang="en-US"/>
              <a:t>Date</a:t>
            </a:r>
          </a:p>
        </p:txBody>
      </p:sp>
    </p:spTree>
    <p:extLst>
      <p:ext uri="{BB962C8B-B14F-4D97-AF65-F5344CB8AC3E}">
        <p14:creationId xmlns:p14="http://schemas.microsoft.com/office/powerpoint/2010/main" val="416365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BE486B-77AC-460A-B895-A5C176851C76}"/>
              </a:ext>
            </a:extLst>
          </p:cNvPr>
          <p:cNvPicPr>
            <a:picLocks noChangeAspect="1"/>
          </p:cNvPicPr>
          <p:nvPr/>
        </p:nvPicPr>
        <p:blipFill>
          <a:blip r:embed="rId3"/>
          <a:stretch>
            <a:fillRect/>
          </a:stretch>
        </p:blipFill>
        <p:spPr>
          <a:xfrm>
            <a:off x="0" y="0"/>
            <a:ext cx="12268200" cy="8178800"/>
          </a:xfrm>
          <a:prstGeom prst="rect">
            <a:avLst/>
          </a:prstGeom>
        </p:spPr>
      </p:pic>
      <p:sp>
        <p:nvSpPr>
          <p:cNvPr id="3" name="Rectangle 2">
            <a:extLst>
              <a:ext uri="{FF2B5EF4-FFF2-40B4-BE49-F238E27FC236}">
                <a16:creationId xmlns:a16="http://schemas.microsoft.com/office/drawing/2014/main" id="{6497B4BA-A06F-40B2-90E1-52191195DB25}"/>
              </a:ext>
            </a:extLst>
          </p:cNvPr>
          <p:cNvSpPr/>
          <p:nvPr/>
        </p:nvSpPr>
        <p:spPr bwMode="auto">
          <a:xfrm>
            <a:off x="0" y="1439146"/>
            <a:ext cx="1023620" cy="186454"/>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cs typeface="Segoe UI" pitchFamily="34" charset="0"/>
            </a:endParaRPr>
          </a:p>
        </p:txBody>
      </p:sp>
      <p:sp>
        <p:nvSpPr>
          <p:cNvPr id="4" name="Rectangle 3">
            <a:extLst>
              <a:ext uri="{FF2B5EF4-FFF2-40B4-BE49-F238E27FC236}">
                <a16:creationId xmlns:a16="http://schemas.microsoft.com/office/drawing/2014/main" id="{22D91D3E-5B83-419C-8775-E251EF526525}"/>
              </a:ext>
            </a:extLst>
          </p:cNvPr>
          <p:cNvSpPr/>
          <p:nvPr/>
        </p:nvSpPr>
        <p:spPr bwMode="auto">
          <a:xfrm>
            <a:off x="1373504" y="3335772"/>
            <a:ext cx="1312545" cy="302777"/>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cs typeface="Segoe UI" pitchFamily="34" charset="0"/>
            </a:endParaRPr>
          </a:p>
        </p:txBody>
      </p:sp>
      <p:sp>
        <p:nvSpPr>
          <p:cNvPr id="5" name="Rectangle 4">
            <a:extLst>
              <a:ext uri="{FF2B5EF4-FFF2-40B4-BE49-F238E27FC236}">
                <a16:creationId xmlns:a16="http://schemas.microsoft.com/office/drawing/2014/main" id="{51C451B1-008D-41DA-A1F3-70DE2D0BC585}"/>
              </a:ext>
            </a:extLst>
          </p:cNvPr>
          <p:cNvSpPr/>
          <p:nvPr/>
        </p:nvSpPr>
        <p:spPr bwMode="auto">
          <a:xfrm>
            <a:off x="1373503" y="1252692"/>
            <a:ext cx="2198371" cy="186454"/>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cs typeface="Segoe UI" pitchFamily="34" charset="0"/>
            </a:endParaRPr>
          </a:p>
        </p:txBody>
      </p:sp>
    </p:spTree>
    <p:extLst>
      <p:ext uri="{BB962C8B-B14F-4D97-AF65-F5344CB8AC3E}">
        <p14:creationId xmlns:p14="http://schemas.microsoft.com/office/powerpoint/2010/main" val="389481063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39C14D-5834-43BD-904B-5C9225F64846}"/>
              </a:ext>
            </a:extLst>
          </p:cNvPr>
          <p:cNvPicPr>
            <a:picLocks noChangeAspect="1"/>
          </p:cNvPicPr>
          <p:nvPr/>
        </p:nvPicPr>
        <p:blipFill>
          <a:blip r:embed="rId3"/>
          <a:stretch>
            <a:fillRect/>
          </a:stretch>
        </p:blipFill>
        <p:spPr>
          <a:xfrm>
            <a:off x="0" y="0"/>
            <a:ext cx="12192000" cy="8128000"/>
          </a:xfrm>
          <a:prstGeom prst="rect">
            <a:avLst/>
          </a:prstGeom>
        </p:spPr>
      </p:pic>
      <p:sp>
        <p:nvSpPr>
          <p:cNvPr id="3" name="Rectangle 2">
            <a:extLst>
              <a:ext uri="{FF2B5EF4-FFF2-40B4-BE49-F238E27FC236}">
                <a16:creationId xmlns:a16="http://schemas.microsoft.com/office/drawing/2014/main" id="{C3593004-D0EB-4D11-A1F8-444E2288B83A}"/>
              </a:ext>
            </a:extLst>
          </p:cNvPr>
          <p:cNvSpPr/>
          <p:nvPr/>
        </p:nvSpPr>
        <p:spPr bwMode="auto">
          <a:xfrm>
            <a:off x="0" y="1786491"/>
            <a:ext cx="1023620" cy="186454"/>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cs typeface="Segoe UI" pitchFamily="34" charset="0"/>
            </a:endParaRPr>
          </a:p>
        </p:txBody>
      </p:sp>
    </p:spTree>
    <p:extLst>
      <p:ext uri="{BB962C8B-B14F-4D97-AF65-F5344CB8AC3E}">
        <p14:creationId xmlns:p14="http://schemas.microsoft.com/office/powerpoint/2010/main" val="231531543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D667BC-CAF8-47FA-B9D1-239A88695316}"/>
              </a:ext>
            </a:extLst>
          </p:cNvPr>
          <p:cNvSpPr>
            <a:spLocks noGrp="1"/>
          </p:cNvSpPr>
          <p:nvPr>
            <p:ph type="title"/>
          </p:nvPr>
        </p:nvSpPr>
        <p:spPr/>
        <p:txBody>
          <a:bodyPr/>
          <a:lstStyle/>
          <a:p>
            <a:r>
              <a:rPr lang="en-US" dirty="0"/>
              <a:t>Teams deployment</a:t>
            </a:r>
          </a:p>
        </p:txBody>
      </p:sp>
      <p:sp>
        <p:nvSpPr>
          <p:cNvPr id="4" name="Text Placeholder 1">
            <a:extLst>
              <a:ext uri="{FF2B5EF4-FFF2-40B4-BE49-F238E27FC236}">
                <a16:creationId xmlns:a16="http://schemas.microsoft.com/office/drawing/2014/main" id="{DC8841B9-3BD3-4B22-92BA-1A53A41065F8}"/>
              </a:ext>
            </a:extLst>
          </p:cNvPr>
          <p:cNvSpPr txBox="1">
            <a:spLocks/>
          </p:cNvSpPr>
          <p:nvPr/>
        </p:nvSpPr>
        <p:spPr>
          <a:xfrm>
            <a:off x="430284" y="2461141"/>
            <a:ext cx="10854123" cy="3124894"/>
          </a:xfrm>
          <a:prstGeom prst="rect">
            <a:avLst/>
          </a:prstGeom>
        </p:spPr>
        <p:txBody>
          <a:bodyPr vert="horz" wrap="square" lIns="0" tIns="0" rIns="0" bIns="0" rtlCol="0">
            <a:sp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ts val="0"/>
              </a:spcBef>
              <a:spcAft>
                <a:spcPts val="1274"/>
              </a:spcAft>
              <a:buClrTx/>
              <a:buSzPct val="90000"/>
              <a:buFont typeface="Wingdings" panose="05000000000000000000" pitchFamily="2" charset="2"/>
              <a:buNone/>
              <a:tabLst/>
              <a:defRPr/>
            </a:pPr>
            <a:r>
              <a:rPr kumimoji="0" lang="en-US" sz="1961" b="1"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rPr>
              <a:t>What you need to know</a:t>
            </a:r>
          </a:p>
          <a:p>
            <a:pPr marL="0" marR="0" lvl="0" indent="0" algn="l" defTabSz="914367" rtl="0" eaLnBrk="1" fontAlgn="auto" latinLnBrk="0" hangingPunct="1">
              <a:lnSpc>
                <a:spcPct val="90000"/>
              </a:lnSpc>
              <a:spcBef>
                <a:spcPts val="0"/>
              </a:spcBef>
              <a:spcAft>
                <a:spcPts val="1274"/>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The Teams client is not automatically deployed to managed Windows clients in Microsoft 365 Business.</a:t>
            </a:r>
          </a:p>
          <a:p>
            <a:pPr marL="0" marR="0" lvl="0" indent="0" algn="l" defTabSz="914367" rtl="0" eaLnBrk="1" fontAlgn="auto" latinLnBrk="0" hangingPunct="1">
              <a:lnSpc>
                <a:spcPct val="90000"/>
              </a:lnSpc>
              <a:spcBef>
                <a:spcPts val="0"/>
              </a:spcBef>
              <a:spcAft>
                <a:spcPts val="1274"/>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Customers often need assistance to get started. </a:t>
            </a:r>
          </a:p>
          <a:p>
            <a:pPr marL="0" marR="0" lvl="0" indent="0" algn="l" defTabSz="914367" rtl="0" eaLnBrk="1" fontAlgn="auto" latinLnBrk="0" hangingPunct="1">
              <a:lnSpc>
                <a:spcPct val="90000"/>
              </a:lnSpc>
              <a:spcBef>
                <a:spcPts val="0"/>
              </a:spcBef>
              <a:spcAft>
                <a:spcPts val="1274"/>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You can configure the service at </a:t>
            </a:r>
            <a:r>
              <a:rPr kumimoji="0" lang="en-US" sz="1800" b="0" i="0" u="none" strike="noStrike" kern="1200" cap="none" spc="0" normalizeH="0" baseline="0" noProof="0" dirty="0">
                <a:ln>
                  <a:noFill/>
                </a:ln>
                <a:solidFill>
                  <a:srgbClr val="000000"/>
                </a:solidFill>
                <a:effectLst/>
                <a:uLnTx/>
                <a:uFillTx/>
                <a:latin typeface="Segoe UI"/>
                <a:ea typeface="+mn-ea"/>
                <a:cs typeface="+mn-cs"/>
                <a:hlinkClick r:id="rId3"/>
              </a:rPr>
              <a:t>https://admin.teams.microsoft.com</a:t>
            </a:r>
            <a:r>
              <a:rPr kumimoji="0" lang="en-US" sz="1800" b="0" i="0" u="none" strike="noStrike" kern="1200" cap="none" spc="0" normalizeH="0" baseline="0" noProof="0" dirty="0">
                <a:ln>
                  <a:noFill/>
                </a:ln>
                <a:solidFill>
                  <a:srgbClr val="000000"/>
                </a:solidFill>
                <a:effectLst/>
                <a:uLnTx/>
                <a:uFillTx/>
                <a:latin typeface="Segoe UI"/>
                <a:ea typeface="+mn-ea"/>
                <a:cs typeface="+mn-cs"/>
              </a:rPr>
              <a:t>. </a:t>
            </a:r>
          </a:p>
          <a:p>
            <a:pPr marL="566738" marR="0" lvl="1" indent="-342900" algn="l" defTabSz="914367" rtl="0" eaLnBrk="1" fontAlgn="auto" latinLnBrk="0" hangingPunct="1">
              <a:lnSpc>
                <a:spcPct val="90000"/>
              </a:lnSpc>
              <a:spcBef>
                <a:spcPts val="600"/>
              </a:spcBef>
              <a:spcAft>
                <a:spcPts val="0"/>
              </a:spcAft>
              <a:buClrTx/>
              <a:buSzPct val="90000"/>
              <a:buFont typeface="Wingdings" panose="05000000000000000000" pitchFamily="2" charset="2"/>
              <a:buAutoNum type="arabicPeriod"/>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Meeting policies &amp; settings</a:t>
            </a:r>
          </a:p>
          <a:p>
            <a:pPr marL="566738" marR="0" lvl="1" indent="-342900" algn="l" defTabSz="914367" rtl="0" eaLnBrk="1" fontAlgn="auto" latinLnBrk="0" hangingPunct="1">
              <a:lnSpc>
                <a:spcPct val="90000"/>
              </a:lnSpc>
              <a:spcBef>
                <a:spcPts val="600"/>
              </a:spcBef>
              <a:spcAft>
                <a:spcPts val="0"/>
              </a:spcAft>
              <a:buClrTx/>
              <a:buSzPct val="90000"/>
              <a:buFont typeface="Wingdings" panose="05000000000000000000" pitchFamily="2" charset="2"/>
              <a:buAutoNum type="arabicPeriod"/>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Live event policies &amp; recording</a:t>
            </a:r>
          </a:p>
          <a:p>
            <a:pPr marL="566738" marR="0" lvl="1" indent="-342900" algn="l" defTabSz="914367" rtl="0" eaLnBrk="1" fontAlgn="auto" latinLnBrk="0" hangingPunct="1">
              <a:lnSpc>
                <a:spcPct val="90000"/>
              </a:lnSpc>
              <a:spcBef>
                <a:spcPts val="600"/>
              </a:spcBef>
              <a:spcAft>
                <a:spcPts val="0"/>
              </a:spcAft>
              <a:buClrTx/>
              <a:buSzPct val="90000"/>
              <a:buFont typeface="Wingdings" panose="05000000000000000000" pitchFamily="2" charset="2"/>
              <a:buAutoNum type="arabicPeriod"/>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Organization wide settings for Teams</a:t>
            </a:r>
          </a:p>
          <a:p>
            <a:pPr marL="566738" marR="0" lvl="1" indent="-342900" algn="l" defTabSz="914367" rtl="0" eaLnBrk="1" fontAlgn="auto" latinLnBrk="0" hangingPunct="1">
              <a:lnSpc>
                <a:spcPct val="90000"/>
              </a:lnSpc>
              <a:spcBef>
                <a:spcPts val="600"/>
              </a:spcBef>
              <a:spcAft>
                <a:spcPts val="0"/>
              </a:spcAft>
              <a:buClrTx/>
              <a:buSzPct val="90000"/>
              <a:buFont typeface="Wingdings" panose="05000000000000000000" pitchFamily="2" charset="2"/>
              <a:buAutoNum type="arabicPeriod"/>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Messaging policies</a:t>
            </a:r>
          </a:p>
          <a:p>
            <a:pPr marL="0" marR="0" lvl="0" indent="0" algn="l" defTabSz="914367" rtl="0" eaLnBrk="1" fontAlgn="auto" latinLnBrk="0" hangingPunct="1">
              <a:lnSpc>
                <a:spcPct val="90000"/>
              </a:lnSpc>
              <a:spcBef>
                <a:spcPts val="0"/>
              </a:spcBef>
              <a:spcAft>
                <a:spcPts val="1274"/>
              </a:spcAft>
              <a:buClrTx/>
              <a:buSzPct val="90000"/>
              <a:buFont typeface="Wingdings" panose="05000000000000000000" pitchFamily="2" charset="2"/>
              <a:buNone/>
              <a:tabLst/>
              <a:defRPr/>
            </a:pPr>
            <a:endParaRPr kumimoji="0" lang="en-US" sz="1765" b="0" i="0" u="none" strike="noStrike" kern="1200" cap="none" spc="0" normalizeH="0" baseline="0" noProof="0" dirty="0">
              <a:ln>
                <a:noFill/>
              </a:ln>
              <a:solidFill>
                <a:srgbClr val="2E2F2E"/>
              </a:solidFill>
              <a:effectLst/>
              <a:uLnTx/>
              <a:uFillTx/>
              <a:latin typeface="Segoe UI" panose="020B0502040204020203" pitchFamily="34" charset="0"/>
              <a:ea typeface="+mn-ea"/>
              <a:cs typeface="+mn-cs"/>
            </a:endParaRPr>
          </a:p>
        </p:txBody>
      </p:sp>
      <p:cxnSp>
        <p:nvCxnSpPr>
          <p:cNvPr id="5" name="Straight Connector 4">
            <a:extLst>
              <a:ext uri="{FF2B5EF4-FFF2-40B4-BE49-F238E27FC236}">
                <a16:creationId xmlns:a16="http://schemas.microsoft.com/office/drawing/2014/main" id="{375D2AB2-D2FC-4495-BF15-2853FD37525C}"/>
              </a:ext>
            </a:extLst>
          </p:cNvPr>
          <p:cNvCxnSpPr>
            <a:cxnSpLocks/>
          </p:cNvCxnSpPr>
          <p:nvPr/>
        </p:nvCxnSpPr>
        <p:spPr>
          <a:xfrm>
            <a:off x="422690" y="2194803"/>
            <a:ext cx="11339774" cy="0"/>
          </a:xfrm>
          <a:prstGeom prst="line">
            <a:avLst/>
          </a:prstGeom>
          <a:ln w="28575">
            <a:solidFill>
              <a:schemeClr val="tx2">
                <a:lumMod val="25000"/>
                <a:lumOff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7" name="Picture 2" descr="See the source image">
            <a:extLst>
              <a:ext uri="{FF2B5EF4-FFF2-40B4-BE49-F238E27FC236}">
                <a16:creationId xmlns:a16="http://schemas.microsoft.com/office/drawing/2014/main" id="{C1F02DDD-AC0C-413A-BE1A-044BBD6BC2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92" t="11152" r="9600" b="10315"/>
          <a:stretch/>
        </p:blipFill>
        <p:spPr bwMode="auto">
          <a:xfrm>
            <a:off x="422690" y="1200377"/>
            <a:ext cx="777965" cy="74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18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2C677A-5800-4DE4-85F7-F203E78278B5}"/>
              </a:ext>
            </a:extLst>
          </p:cNvPr>
          <p:cNvPicPr>
            <a:picLocks noChangeAspect="1"/>
          </p:cNvPicPr>
          <p:nvPr/>
        </p:nvPicPr>
        <p:blipFill>
          <a:blip r:embed="rId3"/>
          <a:stretch>
            <a:fillRect/>
          </a:stretch>
        </p:blipFill>
        <p:spPr>
          <a:xfrm>
            <a:off x="0" y="0"/>
            <a:ext cx="12192000" cy="8128000"/>
          </a:xfrm>
          <a:prstGeom prst="rect">
            <a:avLst/>
          </a:prstGeom>
        </p:spPr>
      </p:pic>
      <p:sp>
        <p:nvSpPr>
          <p:cNvPr id="3" name="Rectangle 2">
            <a:extLst>
              <a:ext uri="{FF2B5EF4-FFF2-40B4-BE49-F238E27FC236}">
                <a16:creationId xmlns:a16="http://schemas.microsoft.com/office/drawing/2014/main" id="{27DC4FDA-9877-493F-BDD1-074023FE2793}"/>
              </a:ext>
            </a:extLst>
          </p:cNvPr>
          <p:cNvSpPr/>
          <p:nvPr/>
        </p:nvSpPr>
        <p:spPr bwMode="auto">
          <a:xfrm>
            <a:off x="0" y="1659491"/>
            <a:ext cx="1257300" cy="211854"/>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cs typeface="Segoe UI" pitchFamily="34" charset="0"/>
            </a:endParaRPr>
          </a:p>
        </p:txBody>
      </p:sp>
    </p:spTree>
    <p:extLst>
      <p:ext uri="{BB962C8B-B14F-4D97-AF65-F5344CB8AC3E}">
        <p14:creationId xmlns:p14="http://schemas.microsoft.com/office/powerpoint/2010/main" val="69029763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B220FF-302D-4395-B2D2-F2641F043D90}"/>
              </a:ext>
            </a:extLst>
          </p:cNvPr>
          <p:cNvPicPr>
            <a:picLocks noChangeAspect="1"/>
          </p:cNvPicPr>
          <p:nvPr/>
        </p:nvPicPr>
        <p:blipFill>
          <a:blip r:embed="rId3"/>
          <a:stretch>
            <a:fillRect/>
          </a:stretch>
        </p:blipFill>
        <p:spPr>
          <a:xfrm>
            <a:off x="0" y="0"/>
            <a:ext cx="12192000" cy="8128000"/>
          </a:xfrm>
          <a:prstGeom prst="rect">
            <a:avLst/>
          </a:prstGeom>
        </p:spPr>
      </p:pic>
      <p:sp>
        <p:nvSpPr>
          <p:cNvPr id="3" name="Rectangle 2">
            <a:extLst>
              <a:ext uri="{FF2B5EF4-FFF2-40B4-BE49-F238E27FC236}">
                <a16:creationId xmlns:a16="http://schemas.microsoft.com/office/drawing/2014/main" id="{7791905E-2112-4A41-B776-E5B1F48F7082}"/>
              </a:ext>
            </a:extLst>
          </p:cNvPr>
          <p:cNvSpPr/>
          <p:nvPr/>
        </p:nvSpPr>
        <p:spPr bwMode="auto">
          <a:xfrm>
            <a:off x="0" y="1885551"/>
            <a:ext cx="1257300" cy="211854"/>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cs typeface="Segoe UI" pitchFamily="34" charset="0"/>
            </a:endParaRPr>
          </a:p>
        </p:txBody>
      </p:sp>
    </p:spTree>
    <p:extLst>
      <p:ext uri="{BB962C8B-B14F-4D97-AF65-F5344CB8AC3E}">
        <p14:creationId xmlns:p14="http://schemas.microsoft.com/office/powerpoint/2010/main" val="167372427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6C0D65-2053-44A7-A67F-FEDA6735A372}"/>
              </a:ext>
            </a:extLst>
          </p:cNvPr>
          <p:cNvPicPr>
            <a:picLocks noChangeAspect="1"/>
          </p:cNvPicPr>
          <p:nvPr/>
        </p:nvPicPr>
        <p:blipFill>
          <a:blip r:embed="rId3"/>
          <a:stretch>
            <a:fillRect/>
          </a:stretch>
        </p:blipFill>
        <p:spPr>
          <a:xfrm>
            <a:off x="0" y="0"/>
            <a:ext cx="12192000" cy="8128000"/>
          </a:xfrm>
          <a:prstGeom prst="rect">
            <a:avLst/>
          </a:prstGeom>
        </p:spPr>
      </p:pic>
      <p:sp>
        <p:nvSpPr>
          <p:cNvPr id="3" name="Rectangle 2">
            <a:extLst>
              <a:ext uri="{FF2B5EF4-FFF2-40B4-BE49-F238E27FC236}">
                <a16:creationId xmlns:a16="http://schemas.microsoft.com/office/drawing/2014/main" id="{047CA0F7-51AD-4FCB-9752-4B34486A048D}"/>
              </a:ext>
            </a:extLst>
          </p:cNvPr>
          <p:cNvSpPr/>
          <p:nvPr/>
        </p:nvSpPr>
        <p:spPr bwMode="auto">
          <a:xfrm>
            <a:off x="0" y="2117326"/>
            <a:ext cx="1257300" cy="211854"/>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cs typeface="Segoe UI" pitchFamily="34" charset="0"/>
            </a:endParaRPr>
          </a:p>
        </p:txBody>
      </p:sp>
    </p:spTree>
    <p:extLst>
      <p:ext uri="{BB962C8B-B14F-4D97-AF65-F5344CB8AC3E}">
        <p14:creationId xmlns:p14="http://schemas.microsoft.com/office/powerpoint/2010/main" val="310874407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1667E-449E-446B-AB62-267DD5EEB675}"/>
              </a:ext>
            </a:extLst>
          </p:cNvPr>
          <p:cNvPicPr>
            <a:picLocks noChangeAspect="1"/>
          </p:cNvPicPr>
          <p:nvPr/>
        </p:nvPicPr>
        <p:blipFill>
          <a:blip r:embed="rId3"/>
          <a:stretch>
            <a:fillRect/>
          </a:stretch>
        </p:blipFill>
        <p:spPr>
          <a:xfrm>
            <a:off x="0" y="0"/>
            <a:ext cx="12192000" cy="8128000"/>
          </a:xfrm>
          <a:prstGeom prst="rect">
            <a:avLst/>
          </a:prstGeom>
        </p:spPr>
      </p:pic>
      <p:sp>
        <p:nvSpPr>
          <p:cNvPr id="3" name="Rectangle 2">
            <a:extLst>
              <a:ext uri="{FF2B5EF4-FFF2-40B4-BE49-F238E27FC236}">
                <a16:creationId xmlns:a16="http://schemas.microsoft.com/office/drawing/2014/main" id="{FE9E16B4-BA3E-4468-8214-02F46B142513}"/>
              </a:ext>
            </a:extLst>
          </p:cNvPr>
          <p:cNvSpPr/>
          <p:nvPr/>
        </p:nvSpPr>
        <p:spPr bwMode="auto">
          <a:xfrm>
            <a:off x="0" y="2560556"/>
            <a:ext cx="1257300" cy="211854"/>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cs typeface="Segoe UI" pitchFamily="34" charset="0"/>
            </a:endParaRPr>
          </a:p>
        </p:txBody>
      </p:sp>
    </p:spTree>
    <p:extLst>
      <p:ext uri="{BB962C8B-B14F-4D97-AF65-F5344CB8AC3E}">
        <p14:creationId xmlns:p14="http://schemas.microsoft.com/office/powerpoint/2010/main" val="371235101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6F2A-2D81-45BB-8300-C737F0ED9758}"/>
              </a:ext>
            </a:extLst>
          </p:cNvPr>
          <p:cNvSpPr>
            <a:spLocks noGrp="1"/>
          </p:cNvSpPr>
          <p:nvPr>
            <p:ph type="title"/>
          </p:nvPr>
        </p:nvSpPr>
        <p:spPr/>
        <p:txBody>
          <a:bodyPr/>
          <a:lstStyle/>
          <a:p>
            <a:r>
              <a:rPr lang="en-US" dirty="0">
                <a:solidFill>
                  <a:schemeClr val="accent1"/>
                </a:solidFill>
              </a:rPr>
              <a:t>Best practices </a:t>
            </a:r>
            <a:r>
              <a:rPr lang="en-US" dirty="0"/>
              <a:t>for Microsoft Teams</a:t>
            </a:r>
          </a:p>
        </p:txBody>
      </p:sp>
      <p:sp>
        <p:nvSpPr>
          <p:cNvPr id="3" name="Text Placeholder 2">
            <a:extLst>
              <a:ext uri="{FF2B5EF4-FFF2-40B4-BE49-F238E27FC236}">
                <a16:creationId xmlns:a16="http://schemas.microsoft.com/office/drawing/2014/main" id="{48EC171E-599A-4A5A-AD8F-81AAFE3C7FED}"/>
              </a:ext>
            </a:extLst>
          </p:cNvPr>
          <p:cNvSpPr>
            <a:spLocks noGrp="1"/>
          </p:cNvSpPr>
          <p:nvPr>
            <p:ph type="body" sz="quarter" idx="10"/>
          </p:nvPr>
        </p:nvSpPr>
        <p:spPr>
          <a:xfrm>
            <a:off x="437319" y="2627531"/>
            <a:ext cx="11339774" cy="2328843"/>
          </a:xfrm>
        </p:spPr>
        <p:txBody>
          <a:bodyPr/>
          <a:lstStyle/>
          <a:p>
            <a:pPr marL="514350" indent="-514350">
              <a:buFont typeface="+mj-lt"/>
              <a:buAutoNum type="arabicPeriod"/>
            </a:pPr>
            <a:r>
              <a:rPr lang="en-US" sz="2400" dirty="0"/>
              <a:t>Engage key stakeholders such as Human Resources early</a:t>
            </a:r>
          </a:p>
          <a:p>
            <a:pPr marL="514350" indent="-514350">
              <a:buFont typeface="+mj-lt"/>
              <a:buAutoNum type="arabicPeriod"/>
            </a:pPr>
            <a:r>
              <a:rPr lang="en-US" sz="2400" dirty="0"/>
              <a:t>Choose a committed pilot team</a:t>
            </a:r>
          </a:p>
          <a:p>
            <a:pPr marL="514350" indent="-514350">
              <a:buFont typeface="+mj-lt"/>
              <a:buAutoNum type="arabicPeriod"/>
            </a:pPr>
            <a:r>
              <a:rPr lang="en-US" sz="2400" dirty="0"/>
              <a:t>Emphasize chat-first scenarios</a:t>
            </a:r>
          </a:p>
          <a:p>
            <a:pPr marL="514350" indent="-514350">
              <a:buFont typeface="+mj-lt"/>
              <a:buAutoNum type="arabicPeriod"/>
            </a:pPr>
            <a:r>
              <a:rPr lang="en-US" sz="2400" dirty="0"/>
              <a:t>Assist with lightweight planning for team structure</a:t>
            </a:r>
          </a:p>
          <a:p>
            <a:pPr marL="514350" indent="-514350">
              <a:buFont typeface="+mj-lt"/>
              <a:buAutoNum type="arabicPeriod"/>
            </a:pPr>
            <a:endParaRPr lang="en-US" sz="2400" dirty="0"/>
          </a:p>
        </p:txBody>
      </p:sp>
      <p:cxnSp>
        <p:nvCxnSpPr>
          <p:cNvPr id="4" name="Straight Connector 3">
            <a:extLst>
              <a:ext uri="{FF2B5EF4-FFF2-40B4-BE49-F238E27FC236}">
                <a16:creationId xmlns:a16="http://schemas.microsoft.com/office/drawing/2014/main" id="{E3216591-332D-4A28-99F4-4747CD500ED3}"/>
              </a:ext>
            </a:extLst>
          </p:cNvPr>
          <p:cNvCxnSpPr>
            <a:cxnSpLocks/>
          </p:cNvCxnSpPr>
          <p:nvPr/>
        </p:nvCxnSpPr>
        <p:spPr>
          <a:xfrm>
            <a:off x="422690" y="2194803"/>
            <a:ext cx="11339774" cy="0"/>
          </a:xfrm>
          <a:prstGeom prst="line">
            <a:avLst/>
          </a:prstGeom>
          <a:ln w="28575">
            <a:solidFill>
              <a:schemeClr val="tx2">
                <a:lumMod val="25000"/>
                <a:lumOff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5" name="Picture 2" descr="See the source image">
            <a:extLst>
              <a:ext uri="{FF2B5EF4-FFF2-40B4-BE49-F238E27FC236}">
                <a16:creationId xmlns:a16="http://schemas.microsoft.com/office/drawing/2014/main" id="{4B971814-F6F1-4134-A618-D22339B704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92" t="11152" r="9600" b="10315"/>
          <a:stretch/>
        </p:blipFill>
        <p:spPr bwMode="auto">
          <a:xfrm>
            <a:off x="422690" y="1200377"/>
            <a:ext cx="777965" cy="74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91650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6F2A-2D81-45BB-8300-C737F0ED9758}"/>
              </a:ext>
            </a:extLst>
          </p:cNvPr>
          <p:cNvSpPr>
            <a:spLocks noGrp="1"/>
          </p:cNvSpPr>
          <p:nvPr>
            <p:ph type="title"/>
          </p:nvPr>
        </p:nvSpPr>
        <p:spPr/>
        <p:txBody>
          <a:bodyPr/>
          <a:lstStyle/>
          <a:p>
            <a:r>
              <a:rPr lang="en-US" dirty="0">
                <a:solidFill>
                  <a:schemeClr val="accent1"/>
                </a:solidFill>
              </a:rPr>
              <a:t>7-Steps</a:t>
            </a:r>
            <a:r>
              <a:rPr lang="en-US" dirty="0"/>
              <a:t> to onboard customers to Teams</a:t>
            </a:r>
          </a:p>
        </p:txBody>
      </p:sp>
      <p:sp>
        <p:nvSpPr>
          <p:cNvPr id="3" name="Text Placeholder 2">
            <a:extLst>
              <a:ext uri="{FF2B5EF4-FFF2-40B4-BE49-F238E27FC236}">
                <a16:creationId xmlns:a16="http://schemas.microsoft.com/office/drawing/2014/main" id="{48EC171E-599A-4A5A-AD8F-81AAFE3C7FED}"/>
              </a:ext>
            </a:extLst>
          </p:cNvPr>
          <p:cNvSpPr>
            <a:spLocks noGrp="1"/>
          </p:cNvSpPr>
          <p:nvPr>
            <p:ph type="body" sz="quarter" idx="10"/>
          </p:nvPr>
        </p:nvSpPr>
        <p:spPr>
          <a:xfrm>
            <a:off x="437319" y="2627531"/>
            <a:ext cx="11339774" cy="3327065"/>
          </a:xfrm>
        </p:spPr>
        <p:txBody>
          <a:bodyPr/>
          <a:lstStyle/>
          <a:p>
            <a:pPr marL="514350" indent="-514350">
              <a:buFont typeface="+mj-lt"/>
              <a:buAutoNum type="arabicPeriod"/>
            </a:pPr>
            <a:r>
              <a:rPr lang="en-US" sz="2400" dirty="0"/>
              <a:t>Line up Stakeholders</a:t>
            </a:r>
          </a:p>
          <a:p>
            <a:pPr marL="514350" indent="-514350">
              <a:buFont typeface="+mj-lt"/>
              <a:buAutoNum type="arabicPeriod"/>
            </a:pPr>
            <a:r>
              <a:rPr lang="en-US" sz="2400" dirty="0"/>
              <a:t>Define common use case</a:t>
            </a:r>
          </a:p>
          <a:p>
            <a:pPr marL="514350" indent="-514350">
              <a:buFont typeface="+mj-lt"/>
              <a:buAutoNum type="arabicPeriod"/>
            </a:pPr>
            <a:r>
              <a:rPr lang="en-US" sz="2400" dirty="0"/>
              <a:t>Establish success criteria</a:t>
            </a:r>
          </a:p>
          <a:p>
            <a:pPr marL="514350" indent="-514350">
              <a:buFont typeface="+mj-lt"/>
              <a:buAutoNum type="arabicPeriod"/>
            </a:pPr>
            <a:r>
              <a:rPr lang="en-US" sz="2400" dirty="0"/>
              <a:t>Create Teams</a:t>
            </a:r>
          </a:p>
          <a:p>
            <a:pPr marL="514350" indent="-514350">
              <a:buFont typeface="+mj-lt"/>
              <a:buAutoNum type="arabicPeriod"/>
            </a:pPr>
            <a:r>
              <a:rPr lang="en-US" sz="2400" dirty="0"/>
              <a:t>Find Teams Champs program resources</a:t>
            </a:r>
          </a:p>
          <a:p>
            <a:pPr marL="514350" indent="-514350">
              <a:buFont typeface="+mj-lt"/>
              <a:buAutoNum type="arabicPeriod"/>
            </a:pPr>
            <a:r>
              <a:rPr lang="en-US" sz="2400" dirty="0"/>
              <a:t>Create a communications training plan</a:t>
            </a:r>
          </a:p>
          <a:p>
            <a:pPr marL="514350" indent="-514350">
              <a:buFont typeface="+mj-lt"/>
              <a:buAutoNum type="arabicPeriod"/>
            </a:pPr>
            <a:r>
              <a:rPr lang="en-US" sz="2400" dirty="0"/>
              <a:t>Review progress</a:t>
            </a:r>
          </a:p>
        </p:txBody>
      </p:sp>
      <p:sp>
        <p:nvSpPr>
          <p:cNvPr id="4" name="Text Placeholder 3">
            <a:extLst>
              <a:ext uri="{FF2B5EF4-FFF2-40B4-BE49-F238E27FC236}">
                <a16:creationId xmlns:a16="http://schemas.microsoft.com/office/drawing/2014/main" id="{A6137A4E-EA00-4B1E-BA32-30E8A5A4F59E}"/>
              </a:ext>
            </a:extLst>
          </p:cNvPr>
          <p:cNvSpPr>
            <a:spLocks noGrp="1"/>
          </p:cNvSpPr>
          <p:nvPr>
            <p:ph type="body" sz="quarter" idx="12"/>
          </p:nvPr>
        </p:nvSpPr>
        <p:spPr>
          <a:xfrm>
            <a:off x="1433420" y="1530460"/>
            <a:ext cx="11339774" cy="332399"/>
          </a:xfrm>
        </p:spPr>
        <p:txBody>
          <a:bodyPr/>
          <a:lstStyle/>
          <a:p>
            <a:r>
              <a:rPr lang="en-US" sz="2400" u="sng" dirty="0">
                <a:hlinkClick r:id="rId3"/>
              </a:rPr>
              <a:t>https://aka.ms/teamspartnerkit</a:t>
            </a:r>
            <a:endParaRPr lang="en-US" sz="2400" dirty="0"/>
          </a:p>
        </p:txBody>
      </p:sp>
      <p:cxnSp>
        <p:nvCxnSpPr>
          <p:cNvPr id="5" name="Straight Connector 4">
            <a:extLst>
              <a:ext uri="{FF2B5EF4-FFF2-40B4-BE49-F238E27FC236}">
                <a16:creationId xmlns:a16="http://schemas.microsoft.com/office/drawing/2014/main" id="{51027FD0-DD59-4302-ABCA-2AF60282C9E7}"/>
              </a:ext>
            </a:extLst>
          </p:cNvPr>
          <p:cNvCxnSpPr>
            <a:cxnSpLocks/>
          </p:cNvCxnSpPr>
          <p:nvPr/>
        </p:nvCxnSpPr>
        <p:spPr>
          <a:xfrm>
            <a:off x="422690" y="2194803"/>
            <a:ext cx="11339774" cy="0"/>
          </a:xfrm>
          <a:prstGeom prst="line">
            <a:avLst/>
          </a:prstGeom>
          <a:ln w="28575">
            <a:solidFill>
              <a:schemeClr val="tx2">
                <a:lumMod val="25000"/>
                <a:lumOff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2" descr="See the source image">
            <a:extLst>
              <a:ext uri="{FF2B5EF4-FFF2-40B4-BE49-F238E27FC236}">
                <a16:creationId xmlns:a16="http://schemas.microsoft.com/office/drawing/2014/main" id="{973E595B-4F52-4A97-8551-7BE8148AF3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92" t="11152" r="9600" b="10315"/>
          <a:stretch/>
        </p:blipFill>
        <p:spPr bwMode="auto">
          <a:xfrm>
            <a:off x="422690" y="1200377"/>
            <a:ext cx="777965" cy="74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38556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D092114-7CD2-4E10-9129-465F3EAE42CA}"/>
              </a:ext>
            </a:extLst>
          </p:cNvPr>
          <p:cNvGrpSpPr/>
          <p:nvPr/>
        </p:nvGrpSpPr>
        <p:grpSpPr>
          <a:xfrm>
            <a:off x="728158" y="1108060"/>
            <a:ext cx="10735684" cy="5585894"/>
            <a:chOff x="1456316" y="448302"/>
            <a:chExt cx="12072686" cy="6281551"/>
          </a:xfrm>
        </p:grpSpPr>
        <p:pic>
          <p:nvPicPr>
            <p:cNvPr id="5" name="Picture 4">
              <a:extLst>
                <a:ext uri="{FF2B5EF4-FFF2-40B4-BE49-F238E27FC236}">
                  <a16:creationId xmlns:a16="http://schemas.microsoft.com/office/drawing/2014/main" id="{7AD840D6-B8D3-482C-A208-543D63BB9478}"/>
                </a:ext>
              </a:extLst>
            </p:cNvPr>
            <p:cNvPicPr>
              <a:picLocks noChangeAspect="1"/>
            </p:cNvPicPr>
            <p:nvPr/>
          </p:nvPicPr>
          <p:blipFill rotWithShape="1">
            <a:blip r:embed="rId3"/>
            <a:srcRect l="10716" r="12768" b="31928"/>
            <a:stretch/>
          </p:blipFill>
          <p:spPr>
            <a:xfrm>
              <a:off x="3067293" y="1049624"/>
              <a:ext cx="8935654" cy="5299690"/>
            </a:xfrm>
            <a:prstGeom prst="rect">
              <a:avLst/>
            </a:prstGeom>
          </p:spPr>
        </p:pic>
        <p:pic>
          <p:nvPicPr>
            <p:cNvPr id="19" name="Device">
              <a:extLst>
                <a:ext uri="{FF2B5EF4-FFF2-40B4-BE49-F238E27FC236}">
                  <a16:creationId xmlns:a16="http://schemas.microsoft.com/office/drawing/2014/main" id="{C8A293D9-8707-4C07-A99F-786EF6CF954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56316" y="448302"/>
              <a:ext cx="12072686" cy="6281551"/>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0DC61FE5-D4F4-41DA-BE70-34FFBE31065D}"/>
              </a:ext>
            </a:extLst>
          </p:cNvPr>
          <p:cNvSpPr txBox="1"/>
          <p:nvPr/>
        </p:nvSpPr>
        <p:spPr>
          <a:xfrm>
            <a:off x="3863439" y="384657"/>
            <a:ext cx="4465122" cy="6278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sng" strike="noStrike" kern="1200" cap="none" spc="0" normalizeH="0" baseline="0" noProof="0" dirty="0">
                <a:ln>
                  <a:noFill/>
                </a:ln>
                <a:solidFill>
                  <a:srgbClr val="282828"/>
                </a:solidFill>
                <a:effectLst/>
                <a:uLnTx/>
                <a:uFillTx/>
                <a:latin typeface="Segoe UI"/>
                <a:ea typeface="+mn-ea"/>
                <a:cs typeface="+mn-cs"/>
                <a:hlinkClick r:id="rId5"/>
              </a:rPr>
              <a:t>https://aka.ms/swt</a:t>
            </a:r>
            <a:endParaRPr kumimoji="0" lang="en-US" sz="3200" b="0" i="0" u="none" strike="noStrike" kern="1200" cap="none" spc="0" normalizeH="0" baseline="0" noProof="0" dirty="0">
              <a:ln>
                <a:noFill/>
              </a:ln>
              <a:gradFill>
                <a:gsLst>
                  <a:gs pos="2917">
                    <a:srgbClr val="282828"/>
                  </a:gs>
                  <a:gs pos="30000">
                    <a:srgbClr val="282828"/>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62642412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D6893325-C502-42E1-9963-DD5C5A0A90A6}"/>
              </a:ext>
            </a:extLst>
          </p:cNvPr>
          <p:cNvSpPr>
            <a:spLocks noGrp="1"/>
          </p:cNvSpPr>
          <p:nvPr>
            <p:ph type="title"/>
          </p:nvPr>
        </p:nvSpPr>
        <p:spPr/>
        <p:txBody>
          <a:bodyPr/>
          <a:lstStyle/>
          <a:p>
            <a:r>
              <a:rPr lang="en-US" dirty="0"/>
              <a:t>Microsoft 365 Business Deployment </a:t>
            </a:r>
            <a:r>
              <a:rPr lang="en-US" dirty="0">
                <a:solidFill>
                  <a:schemeClr val="accent1"/>
                </a:solidFill>
              </a:rPr>
              <a:t>overview steps</a:t>
            </a:r>
          </a:p>
        </p:txBody>
      </p:sp>
      <p:grpSp>
        <p:nvGrpSpPr>
          <p:cNvPr id="40" name="Group 39">
            <a:extLst>
              <a:ext uri="{FF2B5EF4-FFF2-40B4-BE49-F238E27FC236}">
                <a16:creationId xmlns:a16="http://schemas.microsoft.com/office/drawing/2014/main" id="{A2E0D5EF-A2A7-463A-805F-A573B1CD96DD}"/>
              </a:ext>
            </a:extLst>
          </p:cNvPr>
          <p:cNvGrpSpPr/>
          <p:nvPr/>
        </p:nvGrpSpPr>
        <p:grpSpPr>
          <a:xfrm>
            <a:off x="947942" y="2267214"/>
            <a:ext cx="1390758" cy="420423"/>
            <a:chOff x="997110" y="2086102"/>
            <a:chExt cx="1391352" cy="420602"/>
          </a:xfrm>
        </p:grpSpPr>
        <p:sp>
          <p:nvSpPr>
            <p:cNvPr id="45" name="TextBox 44">
              <a:extLst>
                <a:ext uri="{FF2B5EF4-FFF2-40B4-BE49-F238E27FC236}">
                  <a16:creationId xmlns:a16="http://schemas.microsoft.com/office/drawing/2014/main" id="{2A41A555-96F9-4A9D-A738-4BFCB4A45033}"/>
                </a:ext>
              </a:extLst>
            </p:cNvPr>
            <p:cNvSpPr txBox="1"/>
            <p:nvPr/>
          </p:nvSpPr>
          <p:spPr>
            <a:xfrm>
              <a:off x="997110" y="2086102"/>
              <a:ext cx="1391352" cy="380662"/>
            </a:xfrm>
            <a:prstGeom prst="rect">
              <a:avLst/>
            </a:prstGeom>
            <a:noFill/>
          </p:spPr>
          <p:txBody>
            <a:bodyPr wrap="square" rtlCol="0">
              <a:spAutoFit/>
            </a:bodyPr>
            <a:lstStyle/>
            <a:p>
              <a:pPr marL="0" marR="0" lvl="0" indent="0" algn="ctr" defTabSz="913841"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srgbClr val="0D0D0D"/>
                  </a:solidFill>
                  <a:effectLst/>
                  <a:uLnTx/>
                  <a:uFillTx/>
                  <a:latin typeface="Segoe UI Semibold"/>
                  <a:ea typeface="+mn-ea"/>
                  <a:cs typeface="+mn-cs"/>
                </a:rPr>
                <a:t>Step 1</a:t>
              </a:r>
            </a:p>
          </p:txBody>
        </p:sp>
        <p:cxnSp>
          <p:nvCxnSpPr>
            <p:cNvPr id="46" name="Straight Connector 45">
              <a:extLst>
                <a:ext uri="{FF2B5EF4-FFF2-40B4-BE49-F238E27FC236}">
                  <a16:creationId xmlns:a16="http://schemas.microsoft.com/office/drawing/2014/main" id="{D7D442DC-DBF1-4017-9DA7-24413FFAEADD}"/>
                </a:ext>
              </a:extLst>
            </p:cNvPr>
            <p:cNvCxnSpPr>
              <a:cxnSpLocks/>
            </p:cNvCxnSpPr>
            <p:nvPr/>
          </p:nvCxnSpPr>
          <p:spPr>
            <a:xfrm flipH="1">
              <a:off x="1295372"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75993FF7-4A93-4966-81EA-31083322905D}"/>
              </a:ext>
            </a:extLst>
          </p:cNvPr>
          <p:cNvGrpSpPr/>
          <p:nvPr/>
        </p:nvGrpSpPr>
        <p:grpSpPr>
          <a:xfrm>
            <a:off x="3900027" y="2267214"/>
            <a:ext cx="1390758" cy="420423"/>
            <a:chOff x="3950451" y="2086102"/>
            <a:chExt cx="1391352" cy="420602"/>
          </a:xfrm>
        </p:grpSpPr>
        <p:sp>
          <p:nvSpPr>
            <p:cNvPr id="52" name="TextBox 51">
              <a:extLst>
                <a:ext uri="{FF2B5EF4-FFF2-40B4-BE49-F238E27FC236}">
                  <a16:creationId xmlns:a16="http://schemas.microsoft.com/office/drawing/2014/main" id="{908D9A42-54A7-41EC-B941-6FEC3E3E794B}"/>
                </a:ext>
              </a:extLst>
            </p:cNvPr>
            <p:cNvSpPr txBox="1"/>
            <p:nvPr/>
          </p:nvSpPr>
          <p:spPr>
            <a:xfrm>
              <a:off x="3950451" y="2086102"/>
              <a:ext cx="1391352" cy="380662"/>
            </a:xfrm>
            <a:prstGeom prst="rect">
              <a:avLst/>
            </a:prstGeom>
            <a:noFill/>
          </p:spPr>
          <p:txBody>
            <a:bodyPr wrap="square" rtlCol="0">
              <a:spAutoFit/>
            </a:bodyPr>
            <a:lstStyle/>
            <a:p>
              <a:pPr marL="0" marR="0" lvl="0" indent="0" algn="ctr" defTabSz="913841"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srgbClr val="0D0D0D"/>
                  </a:solidFill>
                  <a:effectLst/>
                  <a:uLnTx/>
                  <a:uFillTx/>
                  <a:latin typeface="Segoe UI Semibold"/>
                  <a:ea typeface="+mn-ea"/>
                  <a:cs typeface="+mn-cs"/>
                </a:rPr>
                <a:t>Step 2</a:t>
              </a:r>
            </a:p>
          </p:txBody>
        </p:sp>
        <p:cxnSp>
          <p:nvCxnSpPr>
            <p:cNvPr id="53" name="Straight Connector 52">
              <a:extLst>
                <a:ext uri="{FF2B5EF4-FFF2-40B4-BE49-F238E27FC236}">
                  <a16:creationId xmlns:a16="http://schemas.microsoft.com/office/drawing/2014/main" id="{FD0F5E31-D379-4CD9-B37B-13955C328BBF}"/>
                </a:ext>
              </a:extLst>
            </p:cNvPr>
            <p:cNvCxnSpPr>
              <a:cxnSpLocks/>
            </p:cNvCxnSpPr>
            <p:nvPr/>
          </p:nvCxnSpPr>
          <p:spPr>
            <a:xfrm flipH="1">
              <a:off x="4248713"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32CA14E3-F7FD-4460-9361-9CC6844E310E}"/>
              </a:ext>
            </a:extLst>
          </p:cNvPr>
          <p:cNvGrpSpPr/>
          <p:nvPr/>
        </p:nvGrpSpPr>
        <p:grpSpPr>
          <a:xfrm>
            <a:off x="6852113" y="2267214"/>
            <a:ext cx="1390758" cy="420423"/>
            <a:chOff x="6903792" y="2086102"/>
            <a:chExt cx="1391352" cy="420602"/>
          </a:xfrm>
        </p:grpSpPr>
        <p:sp>
          <p:nvSpPr>
            <p:cNvPr id="55" name="TextBox 54">
              <a:extLst>
                <a:ext uri="{FF2B5EF4-FFF2-40B4-BE49-F238E27FC236}">
                  <a16:creationId xmlns:a16="http://schemas.microsoft.com/office/drawing/2014/main" id="{7EB2E61B-5D07-4B9B-85DA-ADF2D80E4678}"/>
                </a:ext>
              </a:extLst>
            </p:cNvPr>
            <p:cNvSpPr txBox="1"/>
            <p:nvPr/>
          </p:nvSpPr>
          <p:spPr>
            <a:xfrm>
              <a:off x="6903792" y="2086102"/>
              <a:ext cx="1391352" cy="380662"/>
            </a:xfrm>
            <a:prstGeom prst="rect">
              <a:avLst/>
            </a:prstGeom>
            <a:noFill/>
          </p:spPr>
          <p:txBody>
            <a:bodyPr wrap="square" rtlCol="0">
              <a:spAutoFit/>
            </a:bodyPr>
            <a:lstStyle/>
            <a:p>
              <a:pPr marL="0" marR="0" lvl="0" indent="0" algn="ctr" defTabSz="913841"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srgbClr val="0D0D0D"/>
                  </a:solidFill>
                  <a:effectLst/>
                  <a:uLnTx/>
                  <a:uFillTx/>
                  <a:latin typeface="Segoe UI Semibold"/>
                  <a:ea typeface="+mn-ea"/>
                  <a:cs typeface="+mn-cs"/>
                </a:rPr>
                <a:t>Step 3</a:t>
              </a:r>
            </a:p>
          </p:txBody>
        </p:sp>
        <p:cxnSp>
          <p:nvCxnSpPr>
            <p:cNvPr id="56" name="Straight Connector 55">
              <a:extLst>
                <a:ext uri="{FF2B5EF4-FFF2-40B4-BE49-F238E27FC236}">
                  <a16:creationId xmlns:a16="http://schemas.microsoft.com/office/drawing/2014/main" id="{256AAC66-7798-4485-BEFD-1CFBB67B2FA7}"/>
                </a:ext>
              </a:extLst>
            </p:cNvPr>
            <p:cNvCxnSpPr>
              <a:cxnSpLocks/>
            </p:cNvCxnSpPr>
            <p:nvPr/>
          </p:nvCxnSpPr>
          <p:spPr>
            <a:xfrm flipH="1">
              <a:off x="7202054"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5806BC20-EB84-495C-BA70-830EB2721517}"/>
              </a:ext>
            </a:extLst>
          </p:cNvPr>
          <p:cNvGrpSpPr/>
          <p:nvPr/>
        </p:nvGrpSpPr>
        <p:grpSpPr>
          <a:xfrm>
            <a:off x="9869768" y="2267214"/>
            <a:ext cx="1390758" cy="420423"/>
            <a:chOff x="9857133" y="2086102"/>
            <a:chExt cx="1391352" cy="420602"/>
          </a:xfrm>
        </p:grpSpPr>
        <p:sp>
          <p:nvSpPr>
            <p:cNvPr id="58" name="TextBox 57">
              <a:extLst>
                <a:ext uri="{FF2B5EF4-FFF2-40B4-BE49-F238E27FC236}">
                  <a16:creationId xmlns:a16="http://schemas.microsoft.com/office/drawing/2014/main" id="{64E2C022-8400-4DDC-9ED6-987D7686C87D}"/>
                </a:ext>
              </a:extLst>
            </p:cNvPr>
            <p:cNvSpPr txBox="1"/>
            <p:nvPr/>
          </p:nvSpPr>
          <p:spPr>
            <a:xfrm>
              <a:off x="9857133" y="2086102"/>
              <a:ext cx="1391352" cy="380662"/>
            </a:xfrm>
            <a:prstGeom prst="rect">
              <a:avLst/>
            </a:prstGeom>
            <a:noFill/>
          </p:spPr>
          <p:txBody>
            <a:bodyPr wrap="square" rtlCol="0">
              <a:spAutoFit/>
            </a:bodyPr>
            <a:lstStyle/>
            <a:p>
              <a:pPr marL="0" marR="0" lvl="0" indent="0" algn="ctr" defTabSz="913841"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srgbClr val="0D0D0D"/>
                  </a:solidFill>
                  <a:effectLst/>
                  <a:uLnTx/>
                  <a:uFillTx/>
                  <a:latin typeface="Segoe UI Semibold"/>
                  <a:ea typeface="+mn-ea"/>
                  <a:cs typeface="+mn-cs"/>
                </a:rPr>
                <a:t>Step 4</a:t>
              </a:r>
            </a:p>
          </p:txBody>
        </p:sp>
        <p:cxnSp>
          <p:nvCxnSpPr>
            <p:cNvPr id="59" name="Straight Connector 58">
              <a:extLst>
                <a:ext uri="{FF2B5EF4-FFF2-40B4-BE49-F238E27FC236}">
                  <a16:creationId xmlns:a16="http://schemas.microsoft.com/office/drawing/2014/main" id="{758E9E61-DAE6-4090-85D5-8A697B086728}"/>
                </a:ext>
              </a:extLst>
            </p:cNvPr>
            <p:cNvCxnSpPr>
              <a:cxnSpLocks/>
            </p:cNvCxnSpPr>
            <p:nvPr/>
          </p:nvCxnSpPr>
          <p:spPr>
            <a:xfrm flipH="1">
              <a:off x="10155395"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C75EC820-D718-4697-9D81-13192C342E24}"/>
              </a:ext>
            </a:extLst>
          </p:cNvPr>
          <p:cNvGrpSpPr/>
          <p:nvPr/>
        </p:nvGrpSpPr>
        <p:grpSpPr>
          <a:xfrm>
            <a:off x="9409472" y="3205026"/>
            <a:ext cx="2311356" cy="1663206"/>
            <a:chOff x="9316955" y="3084515"/>
            <a:chExt cx="2358372" cy="1697039"/>
          </a:xfrm>
        </p:grpSpPr>
        <p:sp>
          <p:nvSpPr>
            <p:cNvPr id="64" name="TextBox 63">
              <a:extLst>
                <a:ext uri="{FF2B5EF4-FFF2-40B4-BE49-F238E27FC236}">
                  <a16:creationId xmlns:a16="http://schemas.microsoft.com/office/drawing/2014/main" id="{C60B42A8-EF31-4681-BE97-896E1E05EF44}"/>
                </a:ext>
              </a:extLst>
            </p:cNvPr>
            <p:cNvSpPr txBox="1"/>
            <p:nvPr/>
          </p:nvSpPr>
          <p:spPr>
            <a:xfrm>
              <a:off x="9316955" y="4099273"/>
              <a:ext cx="2358372" cy="682281"/>
            </a:xfrm>
            <a:prstGeom prst="rect">
              <a:avLst/>
            </a:prstGeom>
            <a:noFill/>
          </p:spPr>
          <p:txBody>
            <a:bodyPr wrap="square" rtlCol="0">
              <a:spAutoFit/>
            </a:bodyPr>
            <a:lstStyle/>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836" b="1" i="0" u="none" strike="noStrike" kern="1200" cap="none" spc="0" normalizeH="0" baseline="0" noProof="0" dirty="0">
                  <a:ln>
                    <a:noFill/>
                  </a:ln>
                  <a:solidFill>
                    <a:srgbClr val="2C292A"/>
                  </a:solidFill>
                  <a:effectLst/>
                  <a:uLnTx/>
                  <a:uFillTx/>
                  <a:latin typeface="Segoe UI Semibold"/>
                  <a:ea typeface="+mn-ea"/>
                  <a:cs typeface="+mn-cs"/>
                </a:rPr>
                <a:t>Management &amp; Troubleshooting</a:t>
              </a:r>
            </a:p>
          </p:txBody>
        </p:sp>
        <p:grpSp>
          <p:nvGrpSpPr>
            <p:cNvPr id="65" name="Group 4">
              <a:extLst>
                <a:ext uri="{FF2B5EF4-FFF2-40B4-BE49-F238E27FC236}">
                  <a16:creationId xmlns:a16="http://schemas.microsoft.com/office/drawing/2014/main" id="{6AF3D665-2B71-4C2E-A8C9-B5412E9AB7AC}"/>
                </a:ext>
              </a:extLst>
            </p:cNvPr>
            <p:cNvGrpSpPr>
              <a:grpSpLocks noChangeAspect="1"/>
            </p:cNvGrpSpPr>
            <p:nvPr/>
          </p:nvGrpSpPr>
          <p:grpSpPr bwMode="auto">
            <a:xfrm>
              <a:off x="10123078" y="3084515"/>
              <a:ext cx="746125" cy="741363"/>
              <a:chOff x="6552" y="1943"/>
              <a:chExt cx="470" cy="467"/>
            </a:xfrm>
          </p:grpSpPr>
          <p:sp>
            <p:nvSpPr>
              <p:cNvPr id="66" name="Freeform 5">
                <a:extLst>
                  <a:ext uri="{FF2B5EF4-FFF2-40B4-BE49-F238E27FC236}">
                    <a16:creationId xmlns:a16="http://schemas.microsoft.com/office/drawing/2014/main" id="{9BB23A8E-8437-438C-A1E1-C2FC19CC8F50}"/>
                  </a:ext>
                </a:extLst>
              </p:cNvPr>
              <p:cNvSpPr>
                <a:spLocks noEditPoints="1"/>
              </p:cNvSpPr>
              <p:nvPr/>
            </p:nvSpPr>
            <p:spPr bwMode="auto">
              <a:xfrm>
                <a:off x="6553" y="2196"/>
                <a:ext cx="89" cy="162"/>
              </a:xfrm>
              <a:custGeom>
                <a:avLst/>
                <a:gdLst>
                  <a:gd name="T0" fmla="*/ 0 w 80"/>
                  <a:gd name="T1" fmla="*/ 0 h 147"/>
                  <a:gd name="T2" fmla="*/ 0 w 80"/>
                  <a:gd name="T3" fmla="*/ 0 h 147"/>
                  <a:gd name="T4" fmla="*/ 0 w 80"/>
                  <a:gd name="T5" fmla="*/ 128 h 147"/>
                  <a:gd name="T6" fmla="*/ 0 w 80"/>
                  <a:gd name="T7" fmla="*/ 147 h 147"/>
                  <a:gd name="T8" fmla="*/ 80 w 80"/>
                  <a:gd name="T9" fmla="*/ 147 h 147"/>
                  <a:gd name="T10" fmla="*/ 80 w 80"/>
                  <a:gd name="T11" fmla="*/ 128 h 147"/>
                  <a:gd name="T12" fmla="*/ 80 w 80"/>
                  <a:gd name="T13" fmla="*/ 0 h 147"/>
                  <a:gd name="T14" fmla="*/ 0 w 80"/>
                  <a:gd name="T15" fmla="*/ 0 h 147"/>
                  <a:gd name="T16" fmla="*/ 23 w 80"/>
                  <a:gd name="T17" fmla="*/ 128 h 147"/>
                  <a:gd name="T18" fmla="*/ 23 w 80"/>
                  <a:gd name="T19" fmla="*/ 128 h 147"/>
                  <a:gd name="T20" fmla="*/ 23 w 80"/>
                  <a:gd name="T21" fmla="*/ 107 h 147"/>
                  <a:gd name="T22" fmla="*/ 50 w 80"/>
                  <a:gd name="T23" fmla="*/ 107 h 147"/>
                  <a:gd name="T24" fmla="*/ 50 w 80"/>
                  <a:gd name="T25" fmla="*/ 128 h 147"/>
                  <a:gd name="T26" fmla="*/ 50 w 80"/>
                  <a:gd name="T27" fmla="*/ 133 h 147"/>
                  <a:gd name="T28" fmla="*/ 23 w 80"/>
                  <a:gd name="T29" fmla="*/ 133 h 147"/>
                  <a:gd name="T30" fmla="*/ 23 w 80"/>
                  <a:gd name="T31" fmla="*/ 12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147">
                    <a:moveTo>
                      <a:pt x="0" y="0"/>
                    </a:moveTo>
                    <a:lnTo>
                      <a:pt x="0" y="0"/>
                    </a:lnTo>
                    <a:lnTo>
                      <a:pt x="0" y="128"/>
                    </a:lnTo>
                    <a:lnTo>
                      <a:pt x="0" y="147"/>
                    </a:lnTo>
                    <a:lnTo>
                      <a:pt x="80" y="147"/>
                    </a:lnTo>
                    <a:lnTo>
                      <a:pt x="80" y="128"/>
                    </a:lnTo>
                    <a:lnTo>
                      <a:pt x="80" y="0"/>
                    </a:lnTo>
                    <a:lnTo>
                      <a:pt x="0" y="0"/>
                    </a:lnTo>
                    <a:close/>
                    <a:moveTo>
                      <a:pt x="23" y="128"/>
                    </a:moveTo>
                    <a:lnTo>
                      <a:pt x="23" y="128"/>
                    </a:lnTo>
                    <a:lnTo>
                      <a:pt x="23" y="107"/>
                    </a:lnTo>
                    <a:lnTo>
                      <a:pt x="50" y="107"/>
                    </a:lnTo>
                    <a:lnTo>
                      <a:pt x="50" y="128"/>
                    </a:lnTo>
                    <a:lnTo>
                      <a:pt x="50" y="133"/>
                    </a:lnTo>
                    <a:lnTo>
                      <a:pt x="23" y="133"/>
                    </a:lnTo>
                    <a:lnTo>
                      <a:pt x="23" y="128"/>
                    </a:ln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67" name="Freeform 6">
                <a:extLst>
                  <a:ext uri="{FF2B5EF4-FFF2-40B4-BE49-F238E27FC236}">
                    <a16:creationId xmlns:a16="http://schemas.microsoft.com/office/drawing/2014/main" id="{04963044-DD00-499B-A843-DF9D04F3A961}"/>
                  </a:ext>
                </a:extLst>
              </p:cNvPr>
              <p:cNvSpPr>
                <a:spLocks noEditPoints="1"/>
              </p:cNvSpPr>
              <p:nvPr/>
            </p:nvSpPr>
            <p:spPr bwMode="auto">
              <a:xfrm>
                <a:off x="6809" y="2205"/>
                <a:ext cx="206" cy="147"/>
              </a:xfrm>
              <a:custGeom>
                <a:avLst/>
                <a:gdLst>
                  <a:gd name="T0" fmla="*/ 171 w 187"/>
                  <a:gd name="T1" fmla="*/ 0 h 133"/>
                  <a:gd name="T2" fmla="*/ 171 w 187"/>
                  <a:gd name="T3" fmla="*/ 0 h 133"/>
                  <a:gd name="T4" fmla="*/ 0 w 187"/>
                  <a:gd name="T5" fmla="*/ 0 h 133"/>
                  <a:gd name="T6" fmla="*/ 0 w 187"/>
                  <a:gd name="T7" fmla="*/ 120 h 133"/>
                  <a:gd name="T8" fmla="*/ 0 w 187"/>
                  <a:gd name="T9" fmla="*/ 133 h 133"/>
                  <a:gd name="T10" fmla="*/ 187 w 187"/>
                  <a:gd name="T11" fmla="*/ 133 h 133"/>
                  <a:gd name="T12" fmla="*/ 187 w 187"/>
                  <a:gd name="T13" fmla="*/ 0 h 133"/>
                  <a:gd name="T14" fmla="*/ 171 w 187"/>
                  <a:gd name="T15" fmla="*/ 0 h 133"/>
                  <a:gd name="T16" fmla="*/ 71 w 187"/>
                  <a:gd name="T17" fmla="*/ 120 h 133"/>
                  <a:gd name="T18" fmla="*/ 71 w 187"/>
                  <a:gd name="T19" fmla="*/ 120 h 133"/>
                  <a:gd name="T20" fmla="*/ 71 w 187"/>
                  <a:gd name="T21" fmla="*/ 93 h 133"/>
                  <a:gd name="T22" fmla="*/ 111 w 187"/>
                  <a:gd name="T23" fmla="*/ 93 h 133"/>
                  <a:gd name="T24" fmla="*/ 111 w 187"/>
                  <a:gd name="T25" fmla="*/ 120 h 133"/>
                  <a:gd name="T26" fmla="*/ 111 w 187"/>
                  <a:gd name="T27" fmla="*/ 120 h 133"/>
                  <a:gd name="T28" fmla="*/ 71 w 187"/>
                  <a:gd name="T29" fmla="*/ 120 h 133"/>
                  <a:gd name="T30" fmla="*/ 71 w 187"/>
                  <a:gd name="T31" fmla="*/ 1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 h="133">
                    <a:moveTo>
                      <a:pt x="171" y="0"/>
                    </a:moveTo>
                    <a:lnTo>
                      <a:pt x="171" y="0"/>
                    </a:lnTo>
                    <a:lnTo>
                      <a:pt x="0" y="0"/>
                    </a:lnTo>
                    <a:lnTo>
                      <a:pt x="0" y="120"/>
                    </a:lnTo>
                    <a:lnTo>
                      <a:pt x="0" y="133"/>
                    </a:lnTo>
                    <a:lnTo>
                      <a:pt x="187" y="133"/>
                    </a:lnTo>
                    <a:lnTo>
                      <a:pt x="187" y="0"/>
                    </a:lnTo>
                    <a:lnTo>
                      <a:pt x="171" y="0"/>
                    </a:lnTo>
                    <a:close/>
                    <a:moveTo>
                      <a:pt x="71" y="120"/>
                    </a:moveTo>
                    <a:lnTo>
                      <a:pt x="71" y="120"/>
                    </a:lnTo>
                    <a:lnTo>
                      <a:pt x="71" y="93"/>
                    </a:lnTo>
                    <a:lnTo>
                      <a:pt x="111" y="93"/>
                    </a:lnTo>
                    <a:lnTo>
                      <a:pt x="111" y="120"/>
                    </a:lnTo>
                    <a:lnTo>
                      <a:pt x="111" y="120"/>
                    </a:lnTo>
                    <a:lnTo>
                      <a:pt x="71" y="120"/>
                    </a:lnTo>
                    <a:lnTo>
                      <a:pt x="71" y="120"/>
                    </a:lnTo>
                    <a:close/>
                  </a:path>
                </a:pathLst>
              </a:custGeom>
              <a:solidFill>
                <a:srgbClr val="D1D1D1"/>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68" name="Freeform 7">
                <a:extLst>
                  <a:ext uri="{FF2B5EF4-FFF2-40B4-BE49-F238E27FC236}">
                    <a16:creationId xmlns:a16="http://schemas.microsoft.com/office/drawing/2014/main" id="{68B31918-CEF1-42AE-8642-DD62292C9578}"/>
                  </a:ext>
                </a:extLst>
              </p:cNvPr>
              <p:cNvSpPr>
                <a:spLocks noEditPoints="1"/>
              </p:cNvSpPr>
              <p:nvPr/>
            </p:nvSpPr>
            <p:spPr bwMode="auto">
              <a:xfrm>
                <a:off x="6841" y="1943"/>
                <a:ext cx="181" cy="180"/>
              </a:xfrm>
              <a:custGeom>
                <a:avLst/>
                <a:gdLst>
                  <a:gd name="T0" fmla="*/ 41 w 164"/>
                  <a:gd name="T1" fmla="*/ 77 h 163"/>
                  <a:gd name="T2" fmla="*/ 41 w 164"/>
                  <a:gd name="T3" fmla="*/ 77 h 163"/>
                  <a:gd name="T4" fmla="*/ 64 w 164"/>
                  <a:gd name="T5" fmla="*/ 100 h 163"/>
                  <a:gd name="T6" fmla="*/ 123 w 164"/>
                  <a:gd name="T7" fmla="*/ 40 h 163"/>
                  <a:gd name="T8" fmla="*/ 137 w 164"/>
                  <a:gd name="T9" fmla="*/ 55 h 163"/>
                  <a:gd name="T10" fmla="*/ 64 w 164"/>
                  <a:gd name="T11" fmla="*/ 128 h 163"/>
                  <a:gd name="T12" fmla="*/ 27 w 164"/>
                  <a:gd name="T13" fmla="*/ 91 h 163"/>
                  <a:gd name="T14" fmla="*/ 41 w 164"/>
                  <a:gd name="T15" fmla="*/ 77 h 163"/>
                  <a:gd name="T16" fmla="*/ 82 w 164"/>
                  <a:gd name="T17" fmla="*/ 163 h 163"/>
                  <a:gd name="T18" fmla="*/ 82 w 164"/>
                  <a:gd name="T19" fmla="*/ 163 h 163"/>
                  <a:gd name="T20" fmla="*/ 164 w 164"/>
                  <a:gd name="T21" fmla="*/ 81 h 163"/>
                  <a:gd name="T22" fmla="*/ 82 w 164"/>
                  <a:gd name="T23" fmla="*/ 0 h 163"/>
                  <a:gd name="T24" fmla="*/ 0 w 164"/>
                  <a:gd name="T25" fmla="*/ 81 h 163"/>
                  <a:gd name="T26" fmla="*/ 82 w 164"/>
                  <a:gd name="T2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 h="163">
                    <a:moveTo>
                      <a:pt x="41" y="77"/>
                    </a:moveTo>
                    <a:lnTo>
                      <a:pt x="41" y="77"/>
                    </a:lnTo>
                    <a:lnTo>
                      <a:pt x="64" y="100"/>
                    </a:lnTo>
                    <a:lnTo>
                      <a:pt x="123" y="40"/>
                    </a:lnTo>
                    <a:lnTo>
                      <a:pt x="137" y="55"/>
                    </a:lnTo>
                    <a:lnTo>
                      <a:pt x="64" y="128"/>
                    </a:lnTo>
                    <a:lnTo>
                      <a:pt x="27" y="91"/>
                    </a:lnTo>
                    <a:lnTo>
                      <a:pt x="41" y="77"/>
                    </a:lnTo>
                    <a:close/>
                    <a:moveTo>
                      <a:pt x="82" y="163"/>
                    </a:moveTo>
                    <a:lnTo>
                      <a:pt x="82" y="163"/>
                    </a:lnTo>
                    <a:cubicBezTo>
                      <a:pt x="128" y="163"/>
                      <a:pt x="164" y="126"/>
                      <a:pt x="164" y="81"/>
                    </a:cubicBezTo>
                    <a:cubicBezTo>
                      <a:pt x="164" y="36"/>
                      <a:pt x="128" y="0"/>
                      <a:pt x="82" y="0"/>
                    </a:cubicBezTo>
                    <a:cubicBezTo>
                      <a:pt x="37" y="0"/>
                      <a:pt x="0" y="36"/>
                      <a:pt x="0" y="81"/>
                    </a:cubicBezTo>
                    <a:cubicBezTo>
                      <a:pt x="0" y="126"/>
                      <a:pt x="37" y="163"/>
                      <a:pt x="82" y="163"/>
                    </a:cubicBezTo>
                    <a:close/>
                  </a:path>
                </a:pathLst>
              </a:custGeom>
              <a:solidFill>
                <a:srgbClr val="0078D4"/>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69" name="Freeform 8">
                <a:extLst>
                  <a:ext uri="{FF2B5EF4-FFF2-40B4-BE49-F238E27FC236}">
                    <a16:creationId xmlns:a16="http://schemas.microsoft.com/office/drawing/2014/main" id="{89C89E0B-B8FD-42F3-9B74-461D4C7F3C81}"/>
                  </a:ext>
                </a:extLst>
              </p:cNvPr>
              <p:cNvSpPr>
                <a:spLocks/>
              </p:cNvSpPr>
              <p:nvPr/>
            </p:nvSpPr>
            <p:spPr bwMode="auto">
              <a:xfrm>
                <a:off x="6552" y="2057"/>
                <a:ext cx="446" cy="353"/>
              </a:xfrm>
              <a:custGeom>
                <a:avLst/>
                <a:gdLst>
                  <a:gd name="T0" fmla="*/ 0 w 403"/>
                  <a:gd name="T1" fmla="*/ 99 h 320"/>
                  <a:gd name="T2" fmla="*/ 0 w 403"/>
                  <a:gd name="T3" fmla="*/ 99 h 320"/>
                  <a:gd name="T4" fmla="*/ 1 w 403"/>
                  <a:gd name="T5" fmla="*/ 99 h 320"/>
                  <a:gd name="T6" fmla="*/ 81 w 403"/>
                  <a:gd name="T7" fmla="*/ 99 h 320"/>
                  <a:gd name="T8" fmla="*/ 108 w 403"/>
                  <a:gd name="T9" fmla="*/ 126 h 320"/>
                  <a:gd name="T10" fmla="*/ 108 w 403"/>
                  <a:gd name="T11" fmla="*/ 254 h 320"/>
                  <a:gd name="T12" fmla="*/ 189 w 403"/>
                  <a:gd name="T13" fmla="*/ 254 h 320"/>
                  <a:gd name="T14" fmla="*/ 189 w 403"/>
                  <a:gd name="T15" fmla="*/ 294 h 320"/>
                  <a:gd name="T16" fmla="*/ 136 w 403"/>
                  <a:gd name="T17" fmla="*/ 294 h 320"/>
                  <a:gd name="T18" fmla="*/ 136 w 403"/>
                  <a:gd name="T19" fmla="*/ 320 h 320"/>
                  <a:gd name="T20" fmla="*/ 269 w 403"/>
                  <a:gd name="T21" fmla="*/ 320 h 320"/>
                  <a:gd name="T22" fmla="*/ 269 w 403"/>
                  <a:gd name="T23" fmla="*/ 294 h 320"/>
                  <a:gd name="T24" fmla="*/ 232 w 403"/>
                  <a:gd name="T25" fmla="*/ 294 h 320"/>
                  <a:gd name="T26" fmla="*/ 228 w 403"/>
                  <a:gd name="T27" fmla="*/ 294 h 320"/>
                  <a:gd name="T28" fmla="*/ 216 w 403"/>
                  <a:gd name="T29" fmla="*/ 288 h 320"/>
                  <a:gd name="T30" fmla="*/ 206 w 403"/>
                  <a:gd name="T31" fmla="*/ 267 h 320"/>
                  <a:gd name="T32" fmla="*/ 206 w 403"/>
                  <a:gd name="T33" fmla="*/ 254 h 320"/>
                  <a:gd name="T34" fmla="*/ 206 w 403"/>
                  <a:gd name="T35" fmla="*/ 134 h 320"/>
                  <a:gd name="T36" fmla="*/ 232 w 403"/>
                  <a:gd name="T37" fmla="*/ 107 h 320"/>
                  <a:gd name="T38" fmla="*/ 403 w 403"/>
                  <a:gd name="T39" fmla="*/ 107 h 320"/>
                  <a:gd name="T40" fmla="*/ 403 w 403"/>
                  <a:gd name="T41" fmla="*/ 71 h 320"/>
                  <a:gd name="T42" fmla="*/ 343 w 403"/>
                  <a:gd name="T43" fmla="*/ 89 h 320"/>
                  <a:gd name="T44" fmla="*/ 235 w 403"/>
                  <a:gd name="T45" fmla="*/ 0 h 320"/>
                  <a:gd name="T46" fmla="*/ 107 w 403"/>
                  <a:gd name="T47" fmla="*/ 0 h 320"/>
                  <a:gd name="T48" fmla="*/ 0 w 403"/>
                  <a:gd name="T49" fmla="*/ 0 h 320"/>
                  <a:gd name="T50" fmla="*/ 0 w 403"/>
                  <a:gd name="T51" fmla="*/ 9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3" h="320">
                    <a:moveTo>
                      <a:pt x="0" y="99"/>
                    </a:moveTo>
                    <a:lnTo>
                      <a:pt x="0" y="99"/>
                    </a:lnTo>
                    <a:cubicBezTo>
                      <a:pt x="1" y="99"/>
                      <a:pt x="1" y="99"/>
                      <a:pt x="1" y="99"/>
                    </a:cubicBezTo>
                    <a:lnTo>
                      <a:pt x="81" y="99"/>
                    </a:lnTo>
                    <a:cubicBezTo>
                      <a:pt x="96" y="99"/>
                      <a:pt x="108" y="111"/>
                      <a:pt x="108" y="126"/>
                    </a:cubicBezTo>
                    <a:lnTo>
                      <a:pt x="108" y="254"/>
                    </a:lnTo>
                    <a:lnTo>
                      <a:pt x="189" y="254"/>
                    </a:lnTo>
                    <a:lnTo>
                      <a:pt x="189" y="294"/>
                    </a:lnTo>
                    <a:lnTo>
                      <a:pt x="136" y="294"/>
                    </a:lnTo>
                    <a:lnTo>
                      <a:pt x="136" y="320"/>
                    </a:lnTo>
                    <a:lnTo>
                      <a:pt x="269" y="320"/>
                    </a:lnTo>
                    <a:lnTo>
                      <a:pt x="269" y="294"/>
                    </a:lnTo>
                    <a:lnTo>
                      <a:pt x="232" y="294"/>
                    </a:lnTo>
                    <a:cubicBezTo>
                      <a:pt x="231" y="294"/>
                      <a:pt x="229" y="294"/>
                      <a:pt x="228" y="294"/>
                    </a:cubicBezTo>
                    <a:cubicBezTo>
                      <a:pt x="223" y="293"/>
                      <a:pt x="219" y="291"/>
                      <a:pt x="216" y="288"/>
                    </a:cubicBezTo>
                    <a:cubicBezTo>
                      <a:pt x="210" y="283"/>
                      <a:pt x="206" y="276"/>
                      <a:pt x="206" y="267"/>
                    </a:cubicBezTo>
                    <a:lnTo>
                      <a:pt x="206" y="254"/>
                    </a:lnTo>
                    <a:lnTo>
                      <a:pt x="206" y="134"/>
                    </a:lnTo>
                    <a:cubicBezTo>
                      <a:pt x="206" y="119"/>
                      <a:pt x="218" y="107"/>
                      <a:pt x="232" y="107"/>
                    </a:cubicBezTo>
                    <a:lnTo>
                      <a:pt x="403" y="107"/>
                    </a:lnTo>
                    <a:lnTo>
                      <a:pt x="403" y="71"/>
                    </a:lnTo>
                    <a:cubicBezTo>
                      <a:pt x="385" y="82"/>
                      <a:pt x="365" y="89"/>
                      <a:pt x="343" y="89"/>
                    </a:cubicBezTo>
                    <a:cubicBezTo>
                      <a:pt x="290" y="89"/>
                      <a:pt x="245" y="51"/>
                      <a:pt x="235" y="0"/>
                    </a:cubicBezTo>
                    <a:lnTo>
                      <a:pt x="107" y="0"/>
                    </a:lnTo>
                    <a:lnTo>
                      <a:pt x="0" y="0"/>
                    </a:lnTo>
                    <a:lnTo>
                      <a:pt x="0" y="99"/>
                    </a:ln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grpSp>
      </p:grpSp>
      <p:grpSp>
        <p:nvGrpSpPr>
          <p:cNvPr id="70" name="Group 69">
            <a:extLst>
              <a:ext uri="{FF2B5EF4-FFF2-40B4-BE49-F238E27FC236}">
                <a16:creationId xmlns:a16="http://schemas.microsoft.com/office/drawing/2014/main" id="{87FF1146-C8E3-40B7-8210-A8B8EBC85CA8}"/>
              </a:ext>
            </a:extLst>
          </p:cNvPr>
          <p:cNvGrpSpPr/>
          <p:nvPr/>
        </p:nvGrpSpPr>
        <p:grpSpPr>
          <a:xfrm>
            <a:off x="6393647" y="3267258"/>
            <a:ext cx="2307694" cy="1578441"/>
            <a:chOff x="6306689" y="3148015"/>
            <a:chExt cx="2354636" cy="1610549"/>
          </a:xfrm>
        </p:grpSpPr>
        <p:sp>
          <p:nvSpPr>
            <p:cNvPr id="71" name="TextBox 70">
              <a:extLst>
                <a:ext uri="{FF2B5EF4-FFF2-40B4-BE49-F238E27FC236}">
                  <a16:creationId xmlns:a16="http://schemas.microsoft.com/office/drawing/2014/main" id="{256994E2-0B5B-4A29-AC30-BFE89717F499}"/>
                </a:ext>
              </a:extLst>
            </p:cNvPr>
            <p:cNvSpPr txBox="1"/>
            <p:nvPr/>
          </p:nvSpPr>
          <p:spPr>
            <a:xfrm>
              <a:off x="6306689" y="4099273"/>
              <a:ext cx="2354636" cy="659291"/>
            </a:xfrm>
            <a:prstGeom prst="rect">
              <a:avLst/>
            </a:prstGeom>
            <a:noFill/>
          </p:spPr>
          <p:txBody>
            <a:bodyPr wrap="square" rtlCol="0">
              <a:spAutoFit/>
            </a:bodyPr>
            <a:lstStyle/>
            <a:p>
              <a:pPr marL="0" marR="0" lvl="0" indent="0" algn="ctr" defTabSz="93206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2C292A"/>
                  </a:solidFill>
                  <a:effectLst/>
                  <a:uLnTx/>
                  <a:uFillTx/>
                  <a:latin typeface="Segoe UI Semibold"/>
                  <a:ea typeface="+mn-ea"/>
                  <a:cs typeface="+mn-cs"/>
                </a:rPr>
                <a:t>Deploy &amp; manage Windows 10</a:t>
              </a:r>
            </a:p>
          </p:txBody>
        </p:sp>
        <p:grpSp>
          <p:nvGrpSpPr>
            <p:cNvPr id="72" name="Group 11">
              <a:extLst>
                <a:ext uri="{FF2B5EF4-FFF2-40B4-BE49-F238E27FC236}">
                  <a16:creationId xmlns:a16="http://schemas.microsoft.com/office/drawing/2014/main" id="{AC2F6E00-F39A-4687-9817-613ADEE16829}"/>
                </a:ext>
              </a:extLst>
            </p:cNvPr>
            <p:cNvGrpSpPr>
              <a:grpSpLocks noChangeAspect="1"/>
            </p:cNvGrpSpPr>
            <p:nvPr/>
          </p:nvGrpSpPr>
          <p:grpSpPr bwMode="auto">
            <a:xfrm>
              <a:off x="7110150" y="3148015"/>
              <a:ext cx="747713" cy="671513"/>
              <a:chOff x="4101" y="1983"/>
              <a:chExt cx="471" cy="423"/>
            </a:xfrm>
          </p:grpSpPr>
          <p:sp>
            <p:nvSpPr>
              <p:cNvPr id="73" name="Freeform 12">
                <a:extLst>
                  <a:ext uri="{FF2B5EF4-FFF2-40B4-BE49-F238E27FC236}">
                    <a16:creationId xmlns:a16="http://schemas.microsoft.com/office/drawing/2014/main" id="{2597E106-69EE-42BB-B599-4651C782277F}"/>
                  </a:ext>
                </a:extLst>
              </p:cNvPr>
              <p:cNvSpPr>
                <a:spLocks/>
              </p:cNvSpPr>
              <p:nvPr/>
            </p:nvSpPr>
            <p:spPr bwMode="auto">
              <a:xfrm>
                <a:off x="4101" y="1983"/>
                <a:ext cx="417" cy="312"/>
              </a:xfrm>
              <a:custGeom>
                <a:avLst/>
                <a:gdLst>
                  <a:gd name="T0" fmla="*/ 416 w 426"/>
                  <a:gd name="T1" fmla="*/ 8 h 319"/>
                  <a:gd name="T2" fmla="*/ 416 w 426"/>
                  <a:gd name="T3" fmla="*/ 8 h 319"/>
                  <a:gd name="T4" fmla="*/ 406 w 426"/>
                  <a:gd name="T5" fmla="*/ 2 h 319"/>
                  <a:gd name="T6" fmla="*/ 393 w 426"/>
                  <a:gd name="T7" fmla="*/ 0 h 319"/>
                  <a:gd name="T8" fmla="*/ 33 w 426"/>
                  <a:gd name="T9" fmla="*/ 0 h 319"/>
                  <a:gd name="T10" fmla="*/ 20 w 426"/>
                  <a:gd name="T11" fmla="*/ 2 h 319"/>
                  <a:gd name="T12" fmla="*/ 9 w 426"/>
                  <a:gd name="T13" fmla="*/ 8 h 319"/>
                  <a:gd name="T14" fmla="*/ 2 w 426"/>
                  <a:gd name="T15" fmla="*/ 19 h 319"/>
                  <a:gd name="T16" fmla="*/ 0 w 426"/>
                  <a:gd name="T17" fmla="*/ 32 h 319"/>
                  <a:gd name="T18" fmla="*/ 0 w 426"/>
                  <a:gd name="T19" fmla="*/ 285 h 319"/>
                  <a:gd name="T20" fmla="*/ 2 w 426"/>
                  <a:gd name="T21" fmla="*/ 298 h 319"/>
                  <a:gd name="T22" fmla="*/ 9 w 426"/>
                  <a:gd name="T23" fmla="*/ 309 h 319"/>
                  <a:gd name="T24" fmla="*/ 20 w 426"/>
                  <a:gd name="T25" fmla="*/ 316 h 319"/>
                  <a:gd name="T26" fmla="*/ 33 w 426"/>
                  <a:gd name="T27" fmla="*/ 319 h 319"/>
                  <a:gd name="T28" fmla="*/ 193 w 426"/>
                  <a:gd name="T29" fmla="*/ 319 h 319"/>
                  <a:gd name="T30" fmla="*/ 196 w 426"/>
                  <a:gd name="T31" fmla="*/ 317 h 319"/>
                  <a:gd name="T32" fmla="*/ 180 w 426"/>
                  <a:gd name="T33" fmla="*/ 307 h 319"/>
                  <a:gd name="T34" fmla="*/ 186 w 426"/>
                  <a:gd name="T35" fmla="*/ 292 h 319"/>
                  <a:gd name="T36" fmla="*/ 33 w 426"/>
                  <a:gd name="T37" fmla="*/ 292 h 319"/>
                  <a:gd name="T38" fmla="*/ 28 w 426"/>
                  <a:gd name="T39" fmla="*/ 290 h 319"/>
                  <a:gd name="T40" fmla="*/ 26 w 426"/>
                  <a:gd name="T41" fmla="*/ 285 h 319"/>
                  <a:gd name="T42" fmla="*/ 26 w 426"/>
                  <a:gd name="T43" fmla="*/ 32 h 319"/>
                  <a:gd name="T44" fmla="*/ 28 w 426"/>
                  <a:gd name="T45" fmla="*/ 27 h 319"/>
                  <a:gd name="T46" fmla="*/ 33 w 426"/>
                  <a:gd name="T47" fmla="*/ 25 h 319"/>
                  <a:gd name="T48" fmla="*/ 393 w 426"/>
                  <a:gd name="T49" fmla="*/ 25 h 319"/>
                  <a:gd name="T50" fmla="*/ 398 w 426"/>
                  <a:gd name="T51" fmla="*/ 27 h 319"/>
                  <a:gd name="T52" fmla="*/ 399 w 426"/>
                  <a:gd name="T53" fmla="*/ 32 h 319"/>
                  <a:gd name="T54" fmla="*/ 399 w 426"/>
                  <a:gd name="T55" fmla="*/ 206 h 319"/>
                  <a:gd name="T56" fmla="*/ 411 w 426"/>
                  <a:gd name="T57" fmla="*/ 211 h 319"/>
                  <a:gd name="T58" fmla="*/ 407 w 426"/>
                  <a:gd name="T59" fmla="*/ 230 h 319"/>
                  <a:gd name="T60" fmla="*/ 425 w 426"/>
                  <a:gd name="T61" fmla="*/ 225 h 319"/>
                  <a:gd name="T62" fmla="*/ 426 w 426"/>
                  <a:gd name="T63" fmla="*/ 227 h 319"/>
                  <a:gd name="T64" fmla="*/ 426 w 426"/>
                  <a:gd name="T65" fmla="*/ 32 h 319"/>
                  <a:gd name="T66" fmla="*/ 424 w 426"/>
                  <a:gd name="T67" fmla="*/ 19 h 319"/>
                  <a:gd name="T68" fmla="*/ 416 w 426"/>
                  <a:gd name="T69" fmla="*/ 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319">
                    <a:moveTo>
                      <a:pt x="416" y="8"/>
                    </a:moveTo>
                    <a:lnTo>
                      <a:pt x="416" y="8"/>
                    </a:lnTo>
                    <a:cubicBezTo>
                      <a:pt x="413" y="5"/>
                      <a:pt x="410" y="3"/>
                      <a:pt x="406" y="2"/>
                    </a:cubicBezTo>
                    <a:cubicBezTo>
                      <a:pt x="402" y="0"/>
                      <a:pt x="397" y="0"/>
                      <a:pt x="393" y="0"/>
                    </a:cubicBezTo>
                    <a:lnTo>
                      <a:pt x="33" y="0"/>
                    </a:lnTo>
                    <a:cubicBezTo>
                      <a:pt x="28" y="0"/>
                      <a:pt x="24" y="0"/>
                      <a:pt x="20" y="2"/>
                    </a:cubicBezTo>
                    <a:cubicBezTo>
                      <a:pt x="16" y="3"/>
                      <a:pt x="12" y="5"/>
                      <a:pt x="9" y="8"/>
                    </a:cubicBezTo>
                    <a:cubicBezTo>
                      <a:pt x="6" y="11"/>
                      <a:pt x="4" y="15"/>
                      <a:pt x="2" y="19"/>
                    </a:cubicBezTo>
                    <a:cubicBezTo>
                      <a:pt x="0" y="23"/>
                      <a:pt x="0" y="27"/>
                      <a:pt x="0" y="32"/>
                    </a:cubicBezTo>
                    <a:lnTo>
                      <a:pt x="0" y="285"/>
                    </a:lnTo>
                    <a:cubicBezTo>
                      <a:pt x="0" y="290"/>
                      <a:pt x="0" y="294"/>
                      <a:pt x="2" y="298"/>
                    </a:cubicBezTo>
                    <a:cubicBezTo>
                      <a:pt x="4" y="302"/>
                      <a:pt x="6" y="306"/>
                      <a:pt x="9" y="309"/>
                    </a:cubicBezTo>
                    <a:cubicBezTo>
                      <a:pt x="12" y="312"/>
                      <a:pt x="16" y="314"/>
                      <a:pt x="20" y="316"/>
                    </a:cubicBezTo>
                    <a:cubicBezTo>
                      <a:pt x="24" y="318"/>
                      <a:pt x="28" y="319"/>
                      <a:pt x="33" y="319"/>
                    </a:cubicBezTo>
                    <a:lnTo>
                      <a:pt x="193" y="319"/>
                    </a:lnTo>
                    <a:lnTo>
                      <a:pt x="196" y="317"/>
                    </a:lnTo>
                    <a:lnTo>
                      <a:pt x="180" y="307"/>
                    </a:lnTo>
                    <a:lnTo>
                      <a:pt x="186" y="292"/>
                    </a:lnTo>
                    <a:lnTo>
                      <a:pt x="33" y="292"/>
                    </a:lnTo>
                    <a:cubicBezTo>
                      <a:pt x="31" y="292"/>
                      <a:pt x="29" y="291"/>
                      <a:pt x="28" y="290"/>
                    </a:cubicBezTo>
                    <a:cubicBezTo>
                      <a:pt x="27" y="289"/>
                      <a:pt x="26" y="287"/>
                      <a:pt x="26" y="285"/>
                    </a:cubicBezTo>
                    <a:lnTo>
                      <a:pt x="26" y="32"/>
                    </a:lnTo>
                    <a:cubicBezTo>
                      <a:pt x="26" y="30"/>
                      <a:pt x="27" y="28"/>
                      <a:pt x="28" y="27"/>
                    </a:cubicBezTo>
                    <a:cubicBezTo>
                      <a:pt x="29" y="26"/>
                      <a:pt x="31" y="25"/>
                      <a:pt x="33" y="25"/>
                    </a:cubicBezTo>
                    <a:lnTo>
                      <a:pt x="393" y="25"/>
                    </a:lnTo>
                    <a:cubicBezTo>
                      <a:pt x="395" y="25"/>
                      <a:pt x="396" y="26"/>
                      <a:pt x="398" y="27"/>
                    </a:cubicBezTo>
                    <a:cubicBezTo>
                      <a:pt x="399" y="28"/>
                      <a:pt x="399" y="30"/>
                      <a:pt x="399" y="32"/>
                    </a:cubicBezTo>
                    <a:lnTo>
                      <a:pt x="399" y="206"/>
                    </a:lnTo>
                    <a:lnTo>
                      <a:pt x="411" y="211"/>
                    </a:lnTo>
                    <a:lnTo>
                      <a:pt x="407" y="230"/>
                    </a:lnTo>
                    <a:lnTo>
                      <a:pt x="425" y="225"/>
                    </a:lnTo>
                    <a:lnTo>
                      <a:pt x="426" y="227"/>
                    </a:lnTo>
                    <a:lnTo>
                      <a:pt x="426" y="32"/>
                    </a:lnTo>
                    <a:cubicBezTo>
                      <a:pt x="426" y="27"/>
                      <a:pt x="425" y="23"/>
                      <a:pt x="424" y="19"/>
                    </a:cubicBezTo>
                    <a:cubicBezTo>
                      <a:pt x="422" y="15"/>
                      <a:pt x="419" y="11"/>
                      <a:pt x="416" y="8"/>
                    </a:cubicBez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74" name="Freeform 13">
                <a:extLst>
                  <a:ext uri="{FF2B5EF4-FFF2-40B4-BE49-F238E27FC236}">
                    <a16:creationId xmlns:a16="http://schemas.microsoft.com/office/drawing/2014/main" id="{6E4C180C-FD12-4A0D-B3BD-01D2CD1DE065}"/>
                  </a:ext>
                </a:extLst>
              </p:cNvPr>
              <p:cNvSpPr>
                <a:spLocks/>
              </p:cNvSpPr>
              <p:nvPr/>
            </p:nvSpPr>
            <p:spPr bwMode="auto">
              <a:xfrm>
                <a:off x="4277" y="2207"/>
                <a:ext cx="54" cy="29"/>
              </a:xfrm>
              <a:custGeom>
                <a:avLst/>
                <a:gdLst>
                  <a:gd name="T0" fmla="*/ 0 w 49"/>
                  <a:gd name="T1" fmla="*/ 0 h 26"/>
                  <a:gd name="T2" fmla="*/ 0 w 49"/>
                  <a:gd name="T3" fmla="*/ 0 h 26"/>
                  <a:gd name="T4" fmla="*/ 0 w 49"/>
                  <a:gd name="T5" fmla="*/ 26 h 26"/>
                  <a:gd name="T6" fmla="*/ 27 w 49"/>
                  <a:gd name="T7" fmla="*/ 26 h 26"/>
                  <a:gd name="T8" fmla="*/ 38 w 49"/>
                  <a:gd name="T9" fmla="*/ 26 h 26"/>
                  <a:gd name="T10" fmla="*/ 49 w 49"/>
                  <a:gd name="T11" fmla="*/ 0 h 26"/>
                  <a:gd name="T12" fmla="*/ 27 w 49"/>
                  <a:gd name="T13" fmla="*/ 0 h 26"/>
                  <a:gd name="T14" fmla="*/ 0 w 49"/>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6">
                    <a:moveTo>
                      <a:pt x="0" y="0"/>
                    </a:moveTo>
                    <a:lnTo>
                      <a:pt x="0" y="0"/>
                    </a:lnTo>
                    <a:lnTo>
                      <a:pt x="0" y="26"/>
                    </a:lnTo>
                    <a:lnTo>
                      <a:pt x="27" y="26"/>
                    </a:lnTo>
                    <a:lnTo>
                      <a:pt x="38" y="26"/>
                    </a:lnTo>
                    <a:lnTo>
                      <a:pt x="49" y="0"/>
                    </a:lnTo>
                    <a:lnTo>
                      <a:pt x="27" y="0"/>
                    </a:lnTo>
                    <a:lnTo>
                      <a:pt x="0" y="0"/>
                    </a:ln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75" name="Freeform 14">
                <a:extLst>
                  <a:ext uri="{FF2B5EF4-FFF2-40B4-BE49-F238E27FC236}">
                    <a16:creationId xmlns:a16="http://schemas.microsoft.com/office/drawing/2014/main" id="{4F8DBE5D-F6BF-4FAA-B71F-4A5D3A2B384D}"/>
                  </a:ext>
                </a:extLst>
              </p:cNvPr>
              <p:cNvSpPr>
                <a:spLocks/>
              </p:cNvSpPr>
              <p:nvPr/>
            </p:nvSpPr>
            <p:spPr bwMode="auto">
              <a:xfrm>
                <a:off x="4570" y="2268"/>
                <a:ext cx="2" cy="4"/>
              </a:xfrm>
              <a:custGeom>
                <a:avLst/>
                <a:gdLst>
                  <a:gd name="T0" fmla="*/ 2 w 2"/>
                  <a:gd name="T1" fmla="*/ 3 h 4"/>
                  <a:gd name="T2" fmla="*/ 2 w 2"/>
                  <a:gd name="T3" fmla="*/ 3 h 4"/>
                  <a:gd name="T4" fmla="*/ 1 w 2"/>
                  <a:gd name="T5" fmla="*/ 0 h 4"/>
                  <a:gd name="T6" fmla="*/ 0 w 2"/>
                  <a:gd name="T7" fmla="*/ 4 h 4"/>
                  <a:gd name="T8" fmla="*/ 2 w 2"/>
                  <a:gd name="T9" fmla="*/ 3 h 4"/>
                </a:gdLst>
                <a:ahLst/>
                <a:cxnLst>
                  <a:cxn ang="0">
                    <a:pos x="T0" y="T1"/>
                  </a:cxn>
                  <a:cxn ang="0">
                    <a:pos x="T2" y="T3"/>
                  </a:cxn>
                  <a:cxn ang="0">
                    <a:pos x="T4" y="T5"/>
                  </a:cxn>
                  <a:cxn ang="0">
                    <a:pos x="T6" y="T7"/>
                  </a:cxn>
                  <a:cxn ang="0">
                    <a:pos x="T8" y="T9"/>
                  </a:cxn>
                </a:cxnLst>
                <a:rect l="0" t="0" r="r" b="b"/>
                <a:pathLst>
                  <a:path w="2" h="4">
                    <a:moveTo>
                      <a:pt x="2" y="3"/>
                    </a:moveTo>
                    <a:lnTo>
                      <a:pt x="2" y="3"/>
                    </a:lnTo>
                    <a:lnTo>
                      <a:pt x="1" y="0"/>
                    </a:lnTo>
                    <a:cubicBezTo>
                      <a:pt x="1" y="1"/>
                      <a:pt x="0" y="3"/>
                      <a:pt x="0" y="4"/>
                    </a:cubicBezTo>
                    <a:lnTo>
                      <a:pt x="2" y="3"/>
                    </a:ln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76" name="Freeform 15">
                <a:extLst>
                  <a:ext uri="{FF2B5EF4-FFF2-40B4-BE49-F238E27FC236}">
                    <a16:creationId xmlns:a16="http://schemas.microsoft.com/office/drawing/2014/main" id="{A460CE9C-3A5D-4FC6-AB80-6E40BF4DC18C}"/>
                  </a:ext>
                </a:extLst>
              </p:cNvPr>
              <p:cNvSpPr>
                <a:spLocks noEditPoints="1"/>
              </p:cNvSpPr>
              <p:nvPr/>
            </p:nvSpPr>
            <p:spPr bwMode="auto">
              <a:xfrm>
                <a:off x="4317" y="2191"/>
                <a:ext cx="212" cy="215"/>
              </a:xfrm>
              <a:custGeom>
                <a:avLst/>
                <a:gdLst>
                  <a:gd name="T0" fmla="*/ 146 w 213"/>
                  <a:gd name="T1" fmla="*/ 108 h 213"/>
                  <a:gd name="T2" fmla="*/ 134 w 213"/>
                  <a:gd name="T3" fmla="*/ 134 h 213"/>
                  <a:gd name="T4" fmla="*/ 106 w 213"/>
                  <a:gd name="T5" fmla="*/ 146 h 213"/>
                  <a:gd name="T6" fmla="*/ 79 w 213"/>
                  <a:gd name="T7" fmla="*/ 134 h 213"/>
                  <a:gd name="T8" fmla="*/ 67 w 213"/>
                  <a:gd name="T9" fmla="*/ 108 h 213"/>
                  <a:gd name="T10" fmla="*/ 70 w 213"/>
                  <a:gd name="T11" fmla="*/ 91 h 213"/>
                  <a:gd name="T12" fmla="*/ 79 w 213"/>
                  <a:gd name="T13" fmla="*/ 78 h 213"/>
                  <a:gd name="T14" fmla="*/ 106 w 213"/>
                  <a:gd name="T15" fmla="*/ 67 h 213"/>
                  <a:gd name="T16" fmla="*/ 134 w 213"/>
                  <a:gd name="T17" fmla="*/ 78 h 213"/>
                  <a:gd name="T18" fmla="*/ 143 w 213"/>
                  <a:gd name="T19" fmla="*/ 91 h 213"/>
                  <a:gd name="T20" fmla="*/ 146 w 213"/>
                  <a:gd name="T21" fmla="*/ 108 h 213"/>
                  <a:gd name="T22" fmla="*/ 212 w 213"/>
                  <a:gd name="T23" fmla="*/ 83 h 213"/>
                  <a:gd name="T24" fmla="*/ 187 w 213"/>
                  <a:gd name="T25" fmla="*/ 48 h 213"/>
                  <a:gd name="T26" fmla="*/ 160 w 213"/>
                  <a:gd name="T27" fmla="*/ 47 h 213"/>
                  <a:gd name="T28" fmla="*/ 127 w 213"/>
                  <a:gd name="T29" fmla="*/ 0 h 213"/>
                  <a:gd name="T30" fmla="*/ 108 w 213"/>
                  <a:gd name="T31" fmla="*/ 27 h 213"/>
                  <a:gd name="T32" fmla="*/ 105 w 213"/>
                  <a:gd name="T33" fmla="*/ 27 h 213"/>
                  <a:gd name="T34" fmla="*/ 86 w 213"/>
                  <a:gd name="T35" fmla="*/ 0 h 213"/>
                  <a:gd name="T36" fmla="*/ 48 w 213"/>
                  <a:gd name="T37" fmla="*/ 28 h 213"/>
                  <a:gd name="T38" fmla="*/ 48 w 213"/>
                  <a:gd name="T39" fmla="*/ 53 h 213"/>
                  <a:gd name="T40" fmla="*/ 16 w 213"/>
                  <a:gd name="T41" fmla="*/ 45 h 213"/>
                  <a:gd name="T42" fmla="*/ 2 w 213"/>
                  <a:gd name="T43" fmla="*/ 81 h 213"/>
                  <a:gd name="T44" fmla="*/ 27 w 213"/>
                  <a:gd name="T45" fmla="*/ 102 h 213"/>
                  <a:gd name="T46" fmla="*/ 27 w 213"/>
                  <a:gd name="T47" fmla="*/ 106 h 213"/>
                  <a:gd name="T48" fmla="*/ 27 w 213"/>
                  <a:gd name="T49" fmla="*/ 108 h 213"/>
                  <a:gd name="T50" fmla="*/ 0 w 213"/>
                  <a:gd name="T51" fmla="*/ 127 h 213"/>
                  <a:gd name="T52" fmla="*/ 48 w 213"/>
                  <a:gd name="T53" fmla="*/ 160 h 213"/>
                  <a:gd name="T54" fmla="*/ 46 w 213"/>
                  <a:gd name="T55" fmla="*/ 196 h 213"/>
                  <a:gd name="T56" fmla="*/ 103 w 213"/>
                  <a:gd name="T57" fmla="*/ 186 h 213"/>
                  <a:gd name="T58" fmla="*/ 106 w 213"/>
                  <a:gd name="T59" fmla="*/ 186 h 213"/>
                  <a:gd name="T60" fmla="*/ 110 w 213"/>
                  <a:gd name="T61" fmla="*/ 186 h 213"/>
                  <a:gd name="T62" fmla="*/ 167 w 213"/>
                  <a:gd name="T63" fmla="*/ 196 h 213"/>
                  <a:gd name="T64" fmla="*/ 165 w 213"/>
                  <a:gd name="T65" fmla="*/ 160 h 213"/>
                  <a:gd name="T66" fmla="*/ 213 w 213"/>
                  <a:gd name="T67" fmla="*/ 127 h 213"/>
                  <a:gd name="T68" fmla="*/ 186 w 213"/>
                  <a:gd name="T69" fmla="*/ 108 h 213"/>
                  <a:gd name="T70" fmla="*/ 186 w 213"/>
                  <a:gd name="T71" fmla="*/ 106 h 213"/>
                  <a:gd name="T72" fmla="*/ 186 w 213"/>
                  <a:gd name="T73" fmla="*/ 102 h 213"/>
                  <a:gd name="T74" fmla="*/ 212 w 213"/>
                  <a:gd name="T75" fmla="*/ 8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213">
                    <a:moveTo>
                      <a:pt x="146" y="108"/>
                    </a:moveTo>
                    <a:lnTo>
                      <a:pt x="146" y="108"/>
                    </a:lnTo>
                    <a:cubicBezTo>
                      <a:pt x="146" y="112"/>
                      <a:pt x="145" y="117"/>
                      <a:pt x="143" y="122"/>
                    </a:cubicBezTo>
                    <a:cubicBezTo>
                      <a:pt x="141" y="126"/>
                      <a:pt x="138" y="130"/>
                      <a:pt x="134" y="134"/>
                    </a:cubicBezTo>
                    <a:cubicBezTo>
                      <a:pt x="131" y="138"/>
                      <a:pt x="127" y="140"/>
                      <a:pt x="122" y="142"/>
                    </a:cubicBezTo>
                    <a:cubicBezTo>
                      <a:pt x="117" y="145"/>
                      <a:pt x="112" y="146"/>
                      <a:pt x="106" y="146"/>
                    </a:cubicBezTo>
                    <a:cubicBezTo>
                      <a:pt x="101" y="146"/>
                      <a:pt x="96" y="145"/>
                      <a:pt x="91" y="142"/>
                    </a:cubicBezTo>
                    <a:cubicBezTo>
                      <a:pt x="86" y="140"/>
                      <a:pt x="82" y="138"/>
                      <a:pt x="79" y="134"/>
                    </a:cubicBezTo>
                    <a:cubicBezTo>
                      <a:pt x="75" y="130"/>
                      <a:pt x="72" y="126"/>
                      <a:pt x="70" y="122"/>
                    </a:cubicBezTo>
                    <a:cubicBezTo>
                      <a:pt x="68" y="117"/>
                      <a:pt x="67" y="112"/>
                      <a:pt x="67" y="108"/>
                    </a:cubicBezTo>
                    <a:cubicBezTo>
                      <a:pt x="67" y="107"/>
                      <a:pt x="67" y="107"/>
                      <a:pt x="67" y="106"/>
                    </a:cubicBezTo>
                    <a:cubicBezTo>
                      <a:pt x="67" y="101"/>
                      <a:pt x="68" y="96"/>
                      <a:pt x="70" y="91"/>
                    </a:cubicBezTo>
                    <a:cubicBezTo>
                      <a:pt x="72" y="87"/>
                      <a:pt x="74" y="84"/>
                      <a:pt x="76" y="81"/>
                    </a:cubicBezTo>
                    <a:cubicBezTo>
                      <a:pt x="77" y="80"/>
                      <a:pt x="78" y="79"/>
                      <a:pt x="79" y="78"/>
                    </a:cubicBezTo>
                    <a:cubicBezTo>
                      <a:pt x="82" y="75"/>
                      <a:pt x="86" y="72"/>
                      <a:pt x="91" y="70"/>
                    </a:cubicBezTo>
                    <a:cubicBezTo>
                      <a:pt x="96" y="68"/>
                      <a:pt x="101" y="67"/>
                      <a:pt x="106" y="67"/>
                    </a:cubicBezTo>
                    <a:cubicBezTo>
                      <a:pt x="112" y="67"/>
                      <a:pt x="117" y="68"/>
                      <a:pt x="122" y="70"/>
                    </a:cubicBezTo>
                    <a:cubicBezTo>
                      <a:pt x="127" y="72"/>
                      <a:pt x="131" y="75"/>
                      <a:pt x="134" y="78"/>
                    </a:cubicBezTo>
                    <a:cubicBezTo>
                      <a:pt x="135" y="79"/>
                      <a:pt x="136" y="80"/>
                      <a:pt x="136" y="81"/>
                    </a:cubicBezTo>
                    <a:cubicBezTo>
                      <a:pt x="139" y="84"/>
                      <a:pt x="141" y="87"/>
                      <a:pt x="143" y="91"/>
                    </a:cubicBezTo>
                    <a:cubicBezTo>
                      <a:pt x="145" y="96"/>
                      <a:pt x="146" y="101"/>
                      <a:pt x="146" y="106"/>
                    </a:cubicBezTo>
                    <a:cubicBezTo>
                      <a:pt x="146" y="107"/>
                      <a:pt x="146" y="107"/>
                      <a:pt x="146" y="108"/>
                    </a:cubicBezTo>
                    <a:close/>
                    <a:moveTo>
                      <a:pt x="212" y="83"/>
                    </a:moveTo>
                    <a:lnTo>
                      <a:pt x="212" y="83"/>
                    </a:lnTo>
                    <a:lnTo>
                      <a:pt x="196" y="45"/>
                    </a:lnTo>
                    <a:lnTo>
                      <a:pt x="187" y="48"/>
                    </a:lnTo>
                    <a:lnTo>
                      <a:pt x="165" y="53"/>
                    </a:lnTo>
                    <a:cubicBezTo>
                      <a:pt x="164" y="51"/>
                      <a:pt x="162" y="49"/>
                      <a:pt x="160" y="47"/>
                    </a:cubicBezTo>
                    <a:lnTo>
                      <a:pt x="167" y="16"/>
                    </a:lnTo>
                    <a:lnTo>
                      <a:pt x="127" y="0"/>
                    </a:lnTo>
                    <a:lnTo>
                      <a:pt x="110" y="27"/>
                    </a:lnTo>
                    <a:cubicBezTo>
                      <a:pt x="110" y="27"/>
                      <a:pt x="109" y="27"/>
                      <a:pt x="108" y="27"/>
                    </a:cubicBezTo>
                    <a:cubicBezTo>
                      <a:pt x="108" y="27"/>
                      <a:pt x="107" y="27"/>
                      <a:pt x="106" y="27"/>
                    </a:cubicBezTo>
                    <a:cubicBezTo>
                      <a:pt x="106" y="27"/>
                      <a:pt x="105" y="27"/>
                      <a:pt x="105" y="27"/>
                    </a:cubicBezTo>
                    <a:cubicBezTo>
                      <a:pt x="104" y="27"/>
                      <a:pt x="103" y="27"/>
                      <a:pt x="103" y="27"/>
                    </a:cubicBezTo>
                    <a:lnTo>
                      <a:pt x="86" y="0"/>
                    </a:lnTo>
                    <a:lnTo>
                      <a:pt x="46" y="16"/>
                    </a:lnTo>
                    <a:lnTo>
                      <a:pt x="48" y="28"/>
                    </a:lnTo>
                    <a:lnTo>
                      <a:pt x="53" y="47"/>
                    </a:lnTo>
                    <a:cubicBezTo>
                      <a:pt x="51" y="49"/>
                      <a:pt x="49" y="51"/>
                      <a:pt x="48" y="53"/>
                    </a:cubicBezTo>
                    <a:lnTo>
                      <a:pt x="27" y="48"/>
                    </a:lnTo>
                    <a:lnTo>
                      <a:pt x="16" y="45"/>
                    </a:lnTo>
                    <a:lnTo>
                      <a:pt x="13" y="54"/>
                    </a:lnTo>
                    <a:lnTo>
                      <a:pt x="2" y="81"/>
                    </a:lnTo>
                    <a:lnTo>
                      <a:pt x="0" y="86"/>
                    </a:lnTo>
                    <a:lnTo>
                      <a:pt x="27" y="102"/>
                    </a:lnTo>
                    <a:cubicBezTo>
                      <a:pt x="27" y="103"/>
                      <a:pt x="27" y="104"/>
                      <a:pt x="27" y="104"/>
                    </a:cubicBezTo>
                    <a:cubicBezTo>
                      <a:pt x="27" y="105"/>
                      <a:pt x="27" y="106"/>
                      <a:pt x="27" y="106"/>
                    </a:cubicBezTo>
                    <a:cubicBezTo>
                      <a:pt x="27" y="107"/>
                      <a:pt x="27" y="107"/>
                      <a:pt x="27" y="108"/>
                    </a:cubicBezTo>
                    <a:cubicBezTo>
                      <a:pt x="27" y="108"/>
                      <a:pt x="27" y="108"/>
                      <a:pt x="27" y="108"/>
                    </a:cubicBezTo>
                    <a:cubicBezTo>
                      <a:pt x="27" y="109"/>
                      <a:pt x="27" y="109"/>
                      <a:pt x="27" y="110"/>
                    </a:cubicBezTo>
                    <a:lnTo>
                      <a:pt x="0" y="127"/>
                    </a:lnTo>
                    <a:lnTo>
                      <a:pt x="16" y="167"/>
                    </a:lnTo>
                    <a:lnTo>
                      <a:pt x="48" y="160"/>
                    </a:lnTo>
                    <a:cubicBezTo>
                      <a:pt x="49" y="162"/>
                      <a:pt x="51" y="163"/>
                      <a:pt x="53" y="165"/>
                    </a:cubicBezTo>
                    <a:lnTo>
                      <a:pt x="46" y="196"/>
                    </a:lnTo>
                    <a:lnTo>
                      <a:pt x="86" y="213"/>
                    </a:lnTo>
                    <a:lnTo>
                      <a:pt x="103" y="186"/>
                    </a:lnTo>
                    <a:cubicBezTo>
                      <a:pt x="103" y="186"/>
                      <a:pt x="104" y="186"/>
                      <a:pt x="105" y="186"/>
                    </a:cubicBezTo>
                    <a:cubicBezTo>
                      <a:pt x="105" y="186"/>
                      <a:pt x="106" y="186"/>
                      <a:pt x="106" y="186"/>
                    </a:cubicBezTo>
                    <a:cubicBezTo>
                      <a:pt x="107" y="186"/>
                      <a:pt x="108" y="186"/>
                      <a:pt x="108" y="186"/>
                    </a:cubicBezTo>
                    <a:cubicBezTo>
                      <a:pt x="109" y="186"/>
                      <a:pt x="110" y="186"/>
                      <a:pt x="110" y="186"/>
                    </a:cubicBezTo>
                    <a:lnTo>
                      <a:pt x="127" y="213"/>
                    </a:lnTo>
                    <a:lnTo>
                      <a:pt x="167" y="196"/>
                    </a:lnTo>
                    <a:lnTo>
                      <a:pt x="160" y="165"/>
                    </a:lnTo>
                    <a:cubicBezTo>
                      <a:pt x="162" y="163"/>
                      <a:pt x="164" y="162"/>
                      <a:pt x="165" y="160"/>
                    </a:cubicBezTo>
                    <a:lnTo>
                      <a:pt x="196" y="167"/>
                    </a:lnTo>
                    <a:lnTo>
                      <a:pt x="213" y="127"/>
                    </a:lnTo>
                    <a:lnTo>
                      <a:pt x="186" y="110"/>
                    </a:lnTo>
                    <a:cubicBezTo>
                      <a:pt x="186" y="109"/>
                      <a:pt x="186" y="109"/>
                      <a:pt x="186" y="108"/>
                    </a:cubicBezTo>
                    <a:cubicBezTo>
                      <a:pt x="186" y="108"/>
                      <a:pt x="186" y="107"/>
                      <a:pt x="186" y="107"/>
                    </a:cubicBezTo>
                    <a:cubicBezTo>
                      <a:pt x="186" y="107"/>
                      <a:pt x="186" y="106"/>
                      <a:pt x="186" y="106"/>
                    </a:cubicBezTo>
                    <a:cubicBezTo>
                      <a:pt x="186" y="106"/>
                      <a:pt x="186" y="105"/>
                      <a:pt x="186" y="104"/>
                    </a:cubicBezTo>
                    <a:cubicBezTo>
                      <a:pt x="186" y="104"/>
                      <a:pt x="186" y="103"/>
                      <a:pt x="186" y="102"/>
                    </a:cubicBezTo>
                    <a:lnTo>
                      <a:pt x="211" y="87"/>
                    </a:lnTo>
                    <a:cubicBezTo>
                      <a:pt x="211" y="86"/>
                      <a:pt x="212" y="84"/>
                      <a:pt x="212" y="83"/>
                    </a:cubicBezTo>
                    <a:close/>
                  </a:path>
                </a:pathLst>
              </a:custGeom>
              <a:solidFill>
                <a:srgbClr val="0078D4"/>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80" name="Freeform 16">
                <a:extLst>
                  <a:ext uri="{FF2B5EF4-FFF2-40B4-BE49-F238E27FC236}">
                    <a16:creationId xmlns:a16="http://schemas.microsoft.com/office/drawing/2014/main" id="{F366EAF9-D6A4-4C28-8493-7D5346A601FC}"/>
                  </a:ext>
                </a:extLst>
              </p:cNvPr>
              <p:cNvSpPr>
                <a:spLocks/>
              </p:cNvSpPr>
              <p:nvPr/>
            </p:nvSpPr>
            <p:spPr bwMode="auto">
              <a:xfrm>
                <a:off x="4409" y="2284"/>
                <a:ext cx="28" cy="29"/>
              </a:xfrm>
              <a:custGeom>
                <a:avLst/>
                <a:gdLst>
                  <a:gd name="T0" fmla="*/ 21 w 25"/>
                  <a:gd name="T1" fmla="*/ 4 h 26"/>
                  <a:gd name="T2" fmla="*/ 21 w 25"/>
                  <a:gd name="T3" fmla="*/ 4 h 26"/>
                  <a:gd name="T4" fmla="*/ 17 w 25"/>
                  <a:gd name="T5" fmla="*/ 1 h 26"/>
                  <a:gd name="T6" fmla="*/ 12 w 25"/>
                  <a:gd name="T7" fmla="*/ 0 h 26"/>
                  <a:gd name="T8" fmla="*/ 8 w 25"/>
                  <a:gd name="T9" fmla="*/ 1 h 26"/>
                  <a:gd name="T10" fmla="*/ 3 w 25"/>
                  <a:gd name="T11" fmla="*/ 4 h 26"/>
                  <a:gd name="T12" fmla="*/ 1 w 25"/>
                  <a:gd name="T13" fmla="*/ 8 h 26"/>
                  <a:gd name="T14" fmla="*/ 0 w 25"/>
                  <a:gd name="T15" fmla="*/ 13 h 26"/>
                  <a:gd name="T16" fmla="*/ 0 w 25"/>
                  <a:gd name="T17" fmla="*/ 15 h 26"/>
                  <a:gd name="T18" fmla="*/ 1 w 25"/>
                  <a:gd name="T19" fmla="*/ 18 h 26"/>
                  <a:gd name="T20" fmla="*/ 3 w 25"/>
                  <a:gd name="T21" fmla="*/ 22 h 26"/>
                  <a:gd name="T22" fmla="*/ 8 w 25"/>
                  <a:gd name="T23" fmla="*/ 25 h 26"/>
                  <a:gd name="T24" fmla="*/ 12 w 25"/>
                  <a:gd name="T25" fmla="*/ 26 h 26"/>
                  <a:gd name="T26" fmla="*/ 17 w 25"/>
                  <a:gd name="T27" fmla="*/ 25 h 26"/>
                  <a:gd name="T28" fmla="*/ 21 w 25"/>
                  <a:gd name="T29" fmla="*/ 22 h 26"/>
                  <a:gd name="T30" fmla="*/ 24 w 25"/>
                  <a:gd name="T31" fmla="*/ 18 h 26"/>
                  <a:gd name="T32" fmla="*/ 25 w 25"/>
                  <a:gd name="T33" fmla="*/ 15 h 26"/>
                  <a:gd name="T34" fmla="*/ 25 w 25"/>
                  <a:gd name="T35" fmla="*/ 13 h 26"/>
                  <a:gd name="T36" fmla="*/ 24 w 25"/>
                  <a:gd name="T37" fmla="*/ 8 h 26"/>
                  <a:gd name="T38" fmla="*/ 21 w 25"/>
                  <a:gd name="T3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6">
                    <a:moveTo>
                      <a:pt x="21" y="4"/>
                    </a:moveTo>
                    <a:lnTo>
                      <a:pt x="21" y="4"/>
                    </a:lnTo>
                    <a:cubicBezTo>
                      <a:pt x="20" y="3"/>
                      <a:pt x="19" y="2"/>
                      <a:pt x="17" y="1"/>
                    </a:cubicBezTo>
                    <a:cubicBezTo>
                      <a:pt x="16" y="1"/>
                      <a:pt x="14" y="0"/>
                      <a:pt x="12" y="0"/>
                    </a:cubicBezTo>
                    <a:cubicBezTo>
                      <a:pt x="11" y="0"/>
                      <a:pt x="9" y="1"/>
                      <a:pt x="8" y="1"/>
                    </a:cubicBezTo>
                    <a:cubicBezTo>
                      <a:pt x="6" y="2"/>
                      <a:pt x="5" y="3"/>
                      <a:pt x="3" y="4"/>
                    </a:cubicBezTo>
                    <a:cubicBezTo>
                      <a:pt x="2" y="5"/>
                      <a:pt x="1" y="7"/>
                      <a:pt x="1" y="8"/>
                    </a:cubicBezTo>
                    <a:cubicBezTo>
                      <a:pt x="0" y="10"/>
                      <a:pt x="0" y="11"/>
                      <a:pt x="0" y="13"/>
                    </a:cubicBezTo>
                    <a:cubicBezTo>
                      <a:pt x="0" y="14"/>
                      <a:pt x="0" y="14"/>
                      <a:pt x="0" y="15"/>
                    </a:cubicBezTo>
                    <a:cubicBezTo>
                      <a:pt x="0" y="16"/>
                      <a:pt x="0" y="17"/>
                      <a:pt x="1" y="18"/>
                    </a:cubicBezTo>
                    <a:cubicBezTo>
                      <a:pt x="1" y="20"/>
                      <a:pt x="2" y="21"/>
                      <a:pt x="3" y="22"/>
                    </a:cubicBezTo>
                    <a:cubicBezTo>
                      <a:pt x="5" y="23"/>
                      <a:pt x="6" y="24"/>
                      <a:pt x="8" y="25"/>
                    </a:cubicBezTo>
                    <a:cubicBezTo>
                      <a:pt x="9" y="26"/>
                      <a:pt x="11" y="26"/>
                      <a:pt x="12" y="26"/>
                    </a:cubicBezTo>
                    <a:cubicBezTo>
                      <a:pt x="14" y="26"/>
                      <a:pt x="16" y="26"/>
                      <a:pt x="17" y="25"/>
                    </a:cubicBezTo>
                    <a:cubicBezTo>
                      <a:pt x="19" y="24"/>
                      <a:pt x="20" y="23"/>
                      <a:pt x="21" y="22"/>
                    </a:cubicBezTo>
                    <a:cubicBezTo>
                      <a:pt x="23" y="21"/>
                      <a:pt x="24" y="20"/>
                      <a:pt x="24" y="18"/>
                    </a:cubicBezTo>
                    <a:cubicBezTo>
                      <a:pt x="25" y="17"/>
                      <a:pt x="25" y="16"/>
                      <a:pt x="25" y="15"/>
                    </a:cubicBezTo>
                    <a:cubicBezTo>
                      <a:pt x="25" y="14"/>
                      <a:pt x="25" y="14"/>
                      <a:pt x="25" y="13"/>
                    </a:cubicBezTo>
                    <a:cubicBezTo>
                      <a:pt x="25" y="11"/>
                      <a:pt x="25" y="10"/>
                      <a:pt x="24" y="8"/>
                    </a:cubicBezTo>
                    <a:cubicBezTo>
                      <a:pt x="24" y="7"/>
                      <a:pt x="23" y="5"/>
                      <a:pt x="21" y="4"/>
                    </a:cubicBezTo>
                    <a:close/>
                  </a:path>
                </a:pathLst>
              </a:custGeom>
              <a:solidFill>
                <a:srgbClr val="0078D4"/>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grpSp>
      </p:grpSp>
      <p:grpSp>
        <p:nvGrpSpPr>
          <p:cNvPr id="81" name="Group 80">
            <a:extLst>
              <a:ext uri="{FF2B5EF4-FFF2-40B4-BE49-F238E27FC236}">
                <a16:creationId xmlns:a16="http://schemas.microsoft.com/office/drawing/2014/main" id="{ECAA038A-EEFA-4A0D-9E5A-4AC867669E81}"/>
              </a:ext>
            </a:extLst>
          </p:cNvPr>
          <p:cNvGrpSpPr/>
          <p:nvPr/>
        </p:nvGrpSpPr>
        <p:grpSpPr>
          <a:xfrm>
            <a:off x="3416166" y="3279699"/>
            <a:ext cx="2358483" cy="1571509"/>
            <a:chOff x="3268643" y="3160713"/>
            <a:chExt cx="2406457" cy="1603476"/>
          </a:xfrm>
        </p:grpSpPr>
        <p:sp>
          <p:nvSpPr>
            <p:cNvPr id="82" name="TextBox 81">
              <a:extLst>
                <a:ext uri="{FF2B5EF4-FFF2-40B4-BE49-F238E27FC236}">
                  <a16:creationId xmlns:a16="http://schemas.microsoft.com/office/drawing/2014/main" id="{6086C396-429B-45F2-B24F-81B95E1D5D38}"/>
                </a:ext>
              </a:extLst>
            </p:cNvPr>
            <p:cNvSpPr txBox="1"/>
            <p:nvPr/>
          </p:nvSpPr>
          <p:spPr>
            <a:xfrm>
              <a:off x="3268643" y="4099273"/>
              <a:ext cx="2406457" cy="664916"/>
            </a:xfrm>
            <a:prstGeom prst="rect">
              <a:avLst/>
            </a:prstGeom>
            <a:noFill/>
          </p:spPr>
          <p:txBody>
            <a:bodyPr wrap="square" rtlCol="0">
              <a:spAutoFit/>
            </a:bodyPr>
            <a:lstStyle/>
            <a:p>
              <a:pPr marL="0" marR="0" lvl="0" indent="0" algn="ctr" defTabSz="93206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2C292A"/>
                  </a:solidFill>
                  <a:effectLst/>
                  <a:uLnTx/>
                  <a:uFillTx/>
                  <a:latin typeface="Segoe UI Semibold"/>
                  <a:ea typeface="+mn-ea"/>
                  <a:cs typeface="+mn-cs"/>
                </a:rPr>
                <a:t>Deploy Office 365 </a:t>
              </a:r>
              <a:r>
                <a:rPr kumimoji="0" lang="en-US" sz="1836" b="1" i="0" u="none" strike="noStrike" kern="1200" cap="none" spc="0" normalizeH="0" baseline="0" noProof="0" dirty="0">
                  <a:ln>
                    <a:noFill/>
                  </a:ln>
                  <a:solidFill>
                    <a:srgbClr val="2C292A"/>
                  </a:solidFill>
                  <a:effectLst/>
                  <a:uLnTx/>
                  <a:uFillTx/>
                  <a:latin typeface="Segoe UI Semibold"/>
                  <a:ea typeface="+mn-ea"/>
                  <a:cs typeface="+mn-cs"/>
                </a:rPr>
                <a:t>Workloads &amp; Clients</a:t>
              </a:r>
              <a:endParaRPr kumimoji="0" lang="en-US" sz="1765" b="1" i="0" u="none" strike="noStrike" kern="1200" cap="none" spc="0" normalizeH="0" baseline="0" noProof="0" dirty="0">
                <a:ln>
                  <a:noFill/>
                </a:ln>
                <a:solidFill>
                  <a:srgbClr val="2C292A"/>
                </a:solidFill>
                <a:effectLst/>
                <a:uLnTx/>
                <a:uFillTx/>
                <a:latin typeface="Segoe UI Semibold"/>
                <a:ea typeface="+mn-ea"/>
                <a:cs typeface="+mn-cs"/>
              </a:endParaRPr>
            </a:p>
          </p:txBody>
        </p:sp>
        <p:grpSp>
          <p:nvGrpSpPr>
            <p:cNvPr id="84" name="Group 19">
              <a:extLst>
                <a:ext uri="{FF2B5EF4-FFF2-40B4-BE49-F238E27FC236}">
                  <a16:creationId xmlns:a16="http://schemas.microsoft.com/office/drawing/2014/main" id="{75A75751-058B-47C3-9F46-E519267CE886}"/>
                </a:ext>
              </a:extLst>
            </p:cNvPr>
            <p:cNvGrpSpPr>
              <a:grpSpLocks noChangeAspect="1"/>
            </p:cNvGrpSpPr>
            <p:nvPr/>
          </p:nvGrpSpPr>
          <p:grpSpPr bwMode="auto">
            <a:xfrm>
              <a:off x="4097221" y="3160713"/>
              <a:ext cx="749301" cy="635000"/>
              <a:chOff x="3278" y="1991"/>
              <a:chExt cx="472" cy="400"/>
            </a:xfrm>
          </p:grpSpPr>
          <p:sp>
            <p:nvSpPr>
              <p:cNvPr id="85" name="Freeform 20">
                <a:extLst>
                  <a:ext uri="{FF2B5EF4-FFF2-40B4-BE49-F238E27FC236}">
                    <a16:creationId xmlns:a16="http://schemas.microsoft.com/office/drawing/2014/main" id="{DC9C2A6F-1CBF-4CF3-9AF3-9BEB630F0460}"/>
                  </a:ext>
                </a:extLst>
              </p:cNvPr>
              <p:cNvSpPr>
                <a:spLocks noEditPoints="1"/>
              </p:cNvSpPr>
              <p:nvPr/>
            </p:nvSpPr>
            <p:spPr bwMode="auto">
              <a:xfrm>
                <a:off x="3278" y="2096"/>
                <a:ext cx="413" cy="295"/>
              </a:xfrm>
              <a:custGeom>
                <a:avLst/>
                <a:gdLst>
                  <a:gd name="T0" fmla="*/ 213 w 373"/>
                  <a:gd name="T1" fmla="*/ 239 h 266"/>
                  <a:gd name="T2" fmla="*/ 213 w 373"/>
                  <a:gd name="T3" fmla="*/ 239 h 266"/>
                  <a:gd name="T4" fmla="*/ 159 w 373"/>
                  <a:gd name="T5" fmla="*/ 239 h 266"/>
                  <a:gd name="T6" fmla="*/ 159 w 373"/>
                  <a:gd name="T7" fmla="*/ 212 h 266"/>
                  <a:gd name="T8" fmla="*/ 213 w 373"/>
                  <a:gd name="T9" fmla="*/ 212 h 266"/>
                  <a:gd name="T10" fmla="*/ 213 w 373"/>
                  <a:gd name="T11" fmla="*/ 239 h 266"/>
                  <a:gd name="T12" fmla="*/ 253 w 373"/>
                  <a:gd name="T13" fmla="*/ 153 h 266"/>
                  <a:gd name="T14" fmla="*/ 253 w 373"/>
                  <a:gd name="T15" fmla="*/ 153 h 266"/>
                  <a:gd name="T16" fmla="*/ 253 w 373"/>
                  <a:gd name="T17" fmla="*/ 5 h 266"/>
                  <a:gd name="T18" fmla="*/ 188 w 373"/>
                  <a:gd name="T19" fmla="*/ 69 h 266"/>
                  <a:gd name="T20" fmla="*/ 170 w 373"/>
                  <a:gd name="T21" fmla="*/ 88 h 266"/>
                  <a:gd name="T22" fmla="*/ 151 w 373"/>
                  <a:gd name="T23" fmla="*/ 69 h 266"/>
                  <a:gd name="T24" fmla="*/ 85 w 373"/>
                  <a:gd name="T25" fmla="*/ 4 h 266"/>
                  <a:gd name="T26" fmla="*/ 84 w 373"/>
                  <a:gd name="T27" fmla="*/ 2 h 266"/>
                  <a:gd name="T28" fmla="*/ 81 w 373"/>
                  <a:gd name="T29" fmla="*/ 0 h 266"/>
                  <a:gd name="T30" fmla="*/ 12 w 373"/>
                  <a:gd name="T31" fmla="*/ 0 h 266"/>
                  <a:gd name="T32" fmla="*/ 0 w 373"/>
                  <a:gd name="T33" fmla="*/ 12 h 266"/>
                  <a:gd name="T34" fmla="*/ 0 w 373"/>
                  <a:gd name="T35" fmla="*/ 253 h 266"/>
                  <a:gd name="T36" fmla="*/ 12 w 373"/>
                  <a:gd name="T37" fmla="*/ 266 h 266"/>
                  <a:gd name="T38" fmla="*/ 360 w 373"/>
                  <a:gd name="T39" fmla="*/ 266 h 266"/>
                  <a:gd name="T40" fmla="*/ 373 w 373"/>
                  <a:gd name="T41" fmla="*/ 253 h 266"/>
                  <a:gd name="T42" fmla="*/ 373 w 373"/>
                  <a:gd name="T43" fmla="*/ 189 h 266"/>
                  <a:gd name="T44" fmla="*/ 289 w 373"/>
                  <a:gd name="T45" fmla="*/ 189 h 266"/>
                  <a:gd name="T46" fmla="*/ 253 w 373"/>
                  <a:gd name="T47" fmla="*/ 15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3" h="266">
                    <a:moveTo>
                      <a:pt x="213" y="239"/>
                    </a:moveTo>
                    <a:lnTo>
                      <a:pt x="213" y="239"/>
                    </a:lnTo>
                    <a:lnTo>
                      <a:pt x="159" y="239"/>
                    </a:lnTo>
                    <a:lnTo>
                      <a:pt x="159" y="212"/>
                    </a:lnTo>
                    <a:lnTo>
                      <a:pt x="213" y="212"/>
                    </a:lnTo>
                    <a:lnTo>
                      <a:pt x="213" y="239"/>
                    </a:lnTo>
                    <a:close/>
                    <a:moveTo>
                      <a:pt x="253" y="153"/>
                    </a:moveTo>
                    <a:lnTo>
                      <a:pt x="253" y="153"/>
                    </a:lnTo>
                    <a:lnTo>
                      <a:pt x="253" y="5"/>
                    </a:lnTo>
                    <a:lnTo>
                      <a:pt x="188" y="69"/>
                    </a:lnTo>
                    <a:lnTo>
                      <a:pt x="170" y="88"/>
                    </a:lnTo>
                    <a:lnTo>
                      <a:pt x="151" y="69"/>
                    </a:lnTo>
                    <a:lnTo>
                      <a:pt x="85" y="4"/>
                    </a:lnTo>
                    <a:lnTo>
                      <a:pt x="84" y="2"/>
                    </a:lnTo>
                    <a:lnTo>
                      <a:pt x="81" y="0"/>
                    </a:lnTo>
                    <a:lnTo>
                      <a:pt x="12" y="0"/>
                    </a:lnTo>
                    <a:cubicBezTo>
                      <a:pt x="5" y="0"/>
                      <a:pt x="0" y="5"/>
                      <a:pt x="0" y="12"/>
                    </a:cubicBezTo>
                    <a:lnTo>
                      <a:pt x="0" y="253"/>
                    </a:lnTo>
                    <a:cubicBezTo>
                      <a:pt x="0" y="260"/>
                      <a:pt x="5" y="266"/>
                      <a:pt x="12" y="266"/>
                    </a:cubicBezTo>
                    <a:lnTo>
                      <a:pt x="360" y="266"/>
                    </a:lnTo>
                    <a:cubicBezTo>
                      <a:pt x="367" y="266"/>
                      <a:pt x="373" y="260"/>
                      <a:pt x="373" y="253"/>
                    </a:cubicBezTo>
                    <a:lnTo>
                      <a:pt x="373" y="189"/>
                    </a:lnTo>
                    <a:lnTo>
                      <a:pt x="289" y="189"/>
                    </a:lnTo>
                    <a:cubicBezTo>
                      <a:pt x="269" y="189"/>
                      <a:pt x="253" y="173"/>
                      <a:pt x="253" y="153"/>
                    </a:cubicBez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86" name="Freeform 21">
                <a:extLst>
                  <a:ext uri="{FF2B5EF4-FFF2-40B4-BE49-F238E27FC236}">
                    <a16:creationId xmlns:a16="http://schemas.microsoft.com/office/drawing/2014/main" id="{0F7A5B9A-AC3C-447E-98FF-BB9C29438BEC}"/>
                  </a:ext>
                </a:extLst>
              </p:cNvPr>
              <p:cNvSpPr>
                <a:spLocks noEditPoints="1"/>
              </p:cNvSpPr>
              <p:nvPr/>
            </p:nvSpPr>
            <p:spPr bwMode="auto">
              <a:xfrm>
                <a:off x="3587" y="1991"/>
                <a:ext cx="163" cy="285"/>
              </a:xfrm>
              <a:custGeom>
                <a:avLst/>
                <a:gdLst>
                  <a:gd name="T0" fmla="*/ 92 w 147"/>
                  <a:gd name="T1" fmla="*/ 239 h 257"/>
                  <a:gd name="T2" fmla="*/ 92 w 147"/>
                  <a:gd name="T3" fmla="*/ 239 h 257"/>
                  <a:gd name="T4" fmla="*/ 55 w 147"/>
                  <a:gd name="T5" fmla="*/ 239 h 257"/>
                  <a:gd name="T6" fmla="*/ 55 w 147"/>
                  <a:gd name="T7" fmla="*/ 220 h 257"/>
                  <a:gd name="T8" fmla="*/ 92 w 147"/>
                  <a:gd name="T9" fmla="*/ 220 h 257"/>
                  <a:gd name="T10" fmla="*/ 92 w 147"/>
                  <a:gd name="T11" fmla="*/ 239 h 257"/>
                  <a:gd name="T12" fmla="*/ 138 w 147"/>
                  <a:gd name="T13" fmla="*/ 0 h 257"/>
                  <a:gd name="T14" fmla="*/ 138 w 147"/>
                  <a:gd name="T15" fmla="*/ 0 h 257"/>
                  <a:gd name="T16" fmla="*/ 10 w 147"/>
                  <a:gd name="T17" fmla="*/ 0 h 257"/>
                  <a:gd name="T18" fmla="*/ 0 w 147"/>
                  <a:gd name="T19" fmla="*/ 9 h 257"/>
                  <a:gd name="T20" fmla="*/ 0 w 147"/>
                  <a:gd name="T21" fmla="*/ 95 h 257"/>
                  <a:gd name="T22" fmla="*/ 0 w 147"/>
                  <a:gd name="T23" fmla="*/ 248 h 257"/>
                  <a:gd name="T24" fmla="*/ 10 w 147"/>
                  <a:gd name="T25" fmla="*/ 257 h 257"/>
                  <a:gd name="T26" fmla="*/ 94 w 147"/>
                  <a:gd name="T27" fmla="*/ 257 h 257"/>
                  <a:gd name="T28" fmla="*/ 138 w 147"/>
                  <a:gd name="T29" fmla="*/ 257 h 257"/>
                  <a:gd name="T30" fmla="*/ 147 w 147"/>
                  <a:gd name="T31" fmla="*/ 248 h 257"/>
                  <a:gd name="T32" fmla="*/ 147 w 147"/>
                  <a:gd name="T33" fmla="*/ 9 h 257"/>
                  <a:gd name="T34" fmla="*/ 138 w 147"/>
                  <a:gd name="T35"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7" h="257">
                    <a:moveTo>
                      <a:pt x="92" y="239"/>
                    </a:moveTo>
                    <a:lnTo>
                      <a:pt x="92" y="239"/>
                    </a:lnTo>
                    <a:lnTo>
                      <a:pt x="55" y="239"/>
                    </a:lnTo>
                    <a:lnTo>
                      <a:pt x="55" y="220"/>
                    </a:lnTo>
                    <a:lnTo>
                      <a:pt x="92" y="220"/>
                    </a:lnTo>
                    <a:lnTo>
                      <a:pt x="92" y="239"/>
                    </a:lnTo>
                    <a:close/>
                    <a:moveTo>
                      <a:pt x="138" y="0"/>
                    </a:moveTo>
                    <a:lnTo>
                      <a:pt x="138" y="0"/>
                    </a:lnTo>
                    <a:lnTo>
                      <a:pt x="10" y="0"/>
                    </a:lnTo>
                    <a:cubicBezTo>
                      <a:pt x="5" y="0"/>
                      <a:pt x="0" y="4"/>
                      <a:pt x="0" y="9"/>
                    </a:cubicBezTo>
                    <a:lnTo>
                      <a:pt x="0" y="95"/>
                    </a:lnTo>
                    <a:lnTo>
                      <a:pt x="0" y="248"/>
                    </a:lnTo>
                    <a:cubicBezTo>
                      <a:pt x="0" y="253"/>
                      <a:pt x="5" y="257"/>
                      <a:pt x="10" y="257"/>
                    </a:cubicBezTo>
                    <a:lnTo>
                      <a:pt x="94" y="257"/>
                    </a:lnTo>
                    <a:lnTo>
                      <a:pt x="138" y="257"/>
                    </a:lnTo>
                    <a:cubicBezTo>
                      <a:pt x="143" y="257"/>
                      <a:pt x="147" y="253"/>
                      <a:pt x="147" y="248"/>
                    </a:cubicBezTo>
                    <a:lnTo>
                      <a:pt x="147" y="9"/>
                    </a:lnTo>
                    <a:cubicBezTo>
                      <a:pt x="147" y="4"/>
                      <a:pt x="143" y="0"/>
                      <a:pt x="138" y="0"/>
                    </a:cubicBezTo>
                    <a:close/>
                  </a:path>
                </a:pathLst>
              </a:custGeom>
              <a:solidFill>
                <a:srgbClr val="D1D1D1"/>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87" name="Freeform 22">
                <a:extLst>
                  <a:ext uri="{FF2B5EF4-FFF2-40B4-BE49-F238E27FC236}">
                    <a16:creationId xmlns:a16="http://schemas.microsoft.com/office/drawing/2014/main" id="{216A1BDC-98DE-4C05-973D-984CF0BB6C90}"/>
                  </a:ext>
                </a:extLst>
              </p:cNvPr>
              <p:cNvSpPr>
                <a:spLocks/>
              </p:cNvSpPr>
              <p:nvPr/>
            </p:nvSpPr>
            <p:spPr bwMode="auto">
              <a:xfrm>
                <a:off x="3392" y="1994"/>
                <a:ext cx="148" cy="158"/>
              </a:xfrm>
              <a:custGeom>
                <a:avLst/>
                <a:gdLst>
                  <a:gd name="T0" fmla="*/ 133 w 133"/>
                  <a:gd name="T1" fmla="*/ 76 h 143"/>
                  <a:gd name="T2" fmla="*/ 133 w 133"/>
                  <a:gd name="T3" fmla="*/ 76 h 143"/>
                  <a:gd name="T4" fmla="*/ 132 w 133"/>
                  <a:gd name="T5" fmla="*/ 78 h 143"/>
                  <a:gd name="T6" fmla="*/ 117 w 133"/>
                  <a:gd name="T7" fmla="*/ 93 h 143"/>
                  <a:gd name="T8" fmla="*/ 66 w 133"/>
                  <a:gd name="T9" fmla="*/ 143 h 143"/>
                  <a:gd name="T10" fmla="*/ 16 w 133"/>
                  <a:gd name="T11" fmla="*/ 93 h 143"/>
                  <a:gd name="T12" fmla="*/ 1 w 133"/>
                  <a:gd name="T13" fmla="*/ 78 h 143"/>
                  <a:gd name="T14" fmla="*/ 0 w 133"/>
                  <a:gd name="T15" fmla="*/ 76 h 143"/>
                  <a:gd name="T16" fmla="*/ 20 w 133"/>
                  <a:gd name="T17" fmla="*/ 56 h 143"/>
                  <a:gd name="T18" fmla="*/ 41 w 133"/>
                  <a:gd name="T19" fmla="*/ 78 h 143"/>
                  <a:gd name="T20" fmla="*/ 52 w 133"/>
                  <a:gd name="T21" fmla="*/ 89 h 143"/>
                  <a:gd name="T22" fmla="*/ 52 w 133"/>
                  <a:gd name="T23" fmla="*/ 0 h 143"/>
                  <a:gd name="T24" fmla="*/ 81 w 133"/>
                  <a:gd name="T25" fmla="*/ 0 h 143"/>
                  <a:gd name="T26" fmla="*/ 81 w 133"/>
                  <a:gd name="T27" fmla="*/ 89 h 143"/>
                  <a:gd name="T28" fmla="*/ 92 w 133"/>
                  <a:gd name="T29" fmla="*/ 78 h 143"/>
                  <a:gd name="T30" fmla="*/ 113 w 133"/>
                  <a:gd name="T31" fmla="*/ 56 h 143"/>
                  <a:gd name="T32" fmla="*/ 133 w 133"/>
                  <a:gd name="T33" fmla="*/ 7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43">
                    <a:moveTo>
                      <a:pt x="133" y="76"/>
                    </a:moveTo>
                    <a:lnTo>
                      <a:pt x="133" y="76"/>
                    </a:lnTo>
                    <a:lnTo>
                      <a:pt x="132" y="78"/>
                    </a:lnTo>
                    <a:lnTo>
                      <a:pt x="117" y="93"/>
                    </a:lnTo>
                    <a:lnTo>
                      <a:pt x="66" y="143"/>
                    </a:lnTo>
                    <a:lnTo>
                      <a:pt x="16" y="93"/>
                    </a:lnTo>
                    <a:lnTo>
                      <a:pt x="1" y="78"/>
                    </a:lnTo>
                    <a:lnTo>
                      <a:pt x="0" y="76"/>
                    </a:lnTo>
                    <a:lnTo>
                      <a:pt x="20" y="56"/>
                    </a:lnTo>
                    <a:lnTo>
                      <a:pt x="41" y="78"/>
                    </a:lnTo>
                    <a:lnTo>
                      <a:pt x="52" y="89"/>
                    </a:lnTo>
                    <a:lnTo>
                      <a:pt x="52" y="0"/>
                    </a:lnTo>
                    <a:lnTo>
                      <a:pt x="81" y="0"/>
                    </a:lnTo>
                    <a:lnTo>
                      <a:pt x="81" y="89"/>
                    </a:lnTo>
                    <a:lnTo>
                      <a:pt x="92" y="78"/>
                    </a:lnTo>
                    <a:lnTo>
                      <a:pt x="113" y="56"/>
                    </a:lnTo>
                    <a:lnTo>
                      <a:pt x="133" y="76"/>
                    </a:lnTo>
                    <a:close/>
                  </a:path>
                </a:pathLst>
              </a:custGeom>
              <a:solidFill>
                <a:srgbClr val="0078D4"/>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grpSp>
      </p:grpSp>
      <p:grpSp>
        <p:nvGrpSpPr>
          <p:cNvPr id="2" name="Group 1">
            <a:extLst>
              <a:ext uri="{FF2B5EF4-FFF2-40B4-BE49-F238E27FC236}">
                <a16:creationId xmlns:a16="http://schemas.microsoft.com/office/drawing/2014/main" id="{9C1FC414-C907-4514-B256-055F09F65203}"/>
              </a:ext>
            </a:extLst>
          </p:cNvPr>
          <p:cNvGrpSpPr/>
          <p:nvPr/>
        </p:nvGrpSpPr>
        <p:grpSpPr>
          <a:xfrm>
            <a:off x="571285" y="3267256"/>
            <a:ext cx="2144076" cy="1578442"/>
            <a:chOff x="569717" y="3267209"/>
            <a:chExt cx="2144684" cy="1578890"/>
          </a:xfrm>
        </p:grpSpPr>
        <p:grpSp>
          <p:nvGrpSpPr>
            <p:cNvPr id="60" name="Group 59">
              <a:extLst>
                <a:ext uri="{FF2B5EF4-FFF2-40B4-BE49-F238E27FC236}">
                  <a16:creationId xmlns:a16="http://schemas.microsoft.com/office/drawing/2014/main" id="{B13D9286-506D-4D97-89F1-EB2F1CBB4C5F}"/>
                </a:ext>
              </a:extLst>
            </p:cNvPr>
            <p:cNvGrpSpPr/>
            <p:nvPr/>
          </p:nvGrpSpPr>
          <p:grpSpPr>
            <a:xfrm>
              <a:off x="569717" y="3267209"/>
              <a:ext cx="2144684" cy="1578890"/>
              <a:chOff x="365893" y="3148014"/>
              <a:chExt cx="2187689" cy="1610550"/>
            </a:xfrm>
          </p:grpSpPr>
          <p:sp>
            <p:nvSpPr>
              <p:cNvPr id="61" name="TextBox 60">
                <a:extLst>
                  <a:ext uri="{FF2B5EF4-FFF2-40B4-BE49-F238E27FC236}">
                    <a16:creationId xmlns:a16="http://schemas.microsoft.com/office/drawing/2014/main" id="{A018F9BA-D052-4827-8C83-109C981ED880}"/>
                  </a:ext>
                </a:extLst>
              </p:cNvPr>
              <p:cNvSpPr txBox="1"/>
              <p:nvPr/>
            </p:nvSpPr>
            <p:spPr>
              <a:xfrm>
                <a:off x="365893" y="4099273"/>
                <a:ext cx="2187689" cy="659291"/>
              </a:xfrm>
              <a:prstGeom prst="rect">
                <a:avLst/>
              </a:prstGeom>
              <a:noFill/>
            </p:spPr>
            <p:txBody>
              <a:bodyPr wrap="square" rtlCol="0">
                <a:spAutoFit/>
              </a:bodyPr>
              <a:lstStyle/>
              <a:p>
                <a:pPr marL="0" marR="0" lvl="0" indent="0" algn="ctr" defTabSz="93206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2C292A"/>
                    </a:solidFill>
                    <a:effectLst/>
                    <a:uLnTx/>
                    <a:uFillTx/>
                    <a:latin typeface="Segoe UI Semibold"/>
                    <a:ea typeface="+mn-ea"/>
                    <a:cs typeface="+mn-cs"/>
                  </a:rPr>
                  <a:t>Configure users </a:t>
                </a:r>
                <a:br>
                  <a:rPr kumimoji="0" lang="en-US" sz="1765" b="1" i="0" u="none" strike="noStrike" kern="1200" cap="none" spc="0" normalizeH="0" baseline="0" noProof="0" dirty="0">
                    <a:ln>
                      <a:noFill/>
                    </a:ln>
                    <a:solidFill>
                      <a:srgbClr val="2C292A"/>
                    </a:solidFill>
                    <a:effectLst/>
                    <a:uLnTx/>
                    <a:uFillTx/>
                    <a:latin typeface="Segoe UI Semibold"/>
                    <a:ea typeface="+mn-ea"/>
                    <a:cs typeface="+mn-cs"/>
                  </a:rPr>
                </a:br>
                <a:r>
                  <a:rPr kumimoji="0" lang="en-US" sz="1765" b="1" i="0" u="none" strike="noStrike" kern="1200" cap="none" spc="0" normalizeH="0" baseline="0" noProof="0" dirty="0">
                    <a:ln>
                      <a:noFill/>
                    </a:ln>
                    <a:solidFill>
                      <a:srgbClr val="2C292A"/>
                    </a:solidFill>
                    <a:effectLst/>
                    <a:uLnTx/>
                    <a:uFillTx/>
                    <a:latin typeface="Segoe UI Semibold"/>
                    <a:ea typeface="+mn-ea"/>
                    <a:cs typeface="+mn-cs"/>
                  </a:rPr>
                  <a:t>&amp; policies</a:t>
                </a:r>
              </a:p>
            </p:txBody>
          </p:sp>
          <p:pic>
            <p:nvPicPr>
              <p:cNvPr id="62" name="Picture 61">
                <a:extLst>
                  <a:ext uri="{FF2B5EF4-FFF2-40B4-BE49-F238E27FC236}">
                    <a16:creationId xmlns:a16="http://schemas.microsoft.com/office/drawing/2014/main" id="{39355EA4-3AFD-491D-8820-F8BF5F259B15}"/>
                  </a:ext>
                </a:extLst>
              </p:cNvPr>
              <p:cNvPicPr>
                <a:picLocks noChangeAspect="1"/>
              </p:cNvPicPr>
              <p:nvPr/>
            </p:nvPicPr>
            <p:blipFill>
              <a:blip r:embed="rId3"/>
              <a:stretch>
                <a:fillRect/>
              </a:stretch>
            </p:blipFill>
            <p:spPr>
              <a:xfrm>
                <a:off x="943725" y="3148014"/>
                <a:ext cx="665373" cy="665373"/>
              </a:xfrm>
              <a:prstGeom prst="rect">
                <a:avLst/>
              </a:prstGeom>
            </p:spPr>
          </p:pic>
        </p:grpSp>
        <p:sp>
          <p:nvSpPr>
            <p:cNvPr id="88" name="Freeform 15">
              <a:extLst>
                <a:ext uri="{FF2B5EF4-FFF2-40B4-BE49-F238E27FC236}">
                  <a16:creationId xmlns:a16="http://schemas.microsoft.com/office/drawing/2014/main" id="{FB65671C-F3D6-432B-AAB5-9486ADA5F402}"/>
                </a:ext>
              </a:extLst>
            </p:cNvPr>
            <p:cNvSpPr>
              <a:spLocks noEditPoints="1"/>
            </p:cNvSpPr>
            <p:nvPr/>
          </p:nvSpPr>
          <p:spPr bwMode="auto">
            <a:xfrm>
              <a:off x="1788483" y="3632515"/>
              <a:ext cx="329934" cy="333895"/>
            </a:xfrm>
            <a:custGeom>
              <a:avLst/>
              <a:gdLst>
                <a:gd name="T0" fmla="*/ 146 w 213"/>
                <a:gd name="T1" fmla="*/ 108 h 213"/>
                <a:gd name="T2" fmla="*/ 134 w 213"/>
                <a:gd name="T3" fmla="*/ 134 h 213"/>
                <a:gd name="T4" fmla="*/ 106 w 213"/>
                <a:gd name="T5" fmla="*/ 146 h 213"/>
                <a:gd name="T6" fmla="*/ 79 w 213"/>
                <a:gd name="T7" fmla="*/ 134 h 213"/>
                <a:gd name="T8" fmla="*/ 67 w 213"/>
                <a:gd name="T9" fmla="*/ 108 h 213"/>
                <a:gd name="T10" fmla="*/ 70 w 213"/>
                <a:gd name="T11" fmla="*/ 91 h 213"/>
                <a:gd name="T12" fmla="*/ 79 w 213"/>
                <a:gd name="T13" fmla="*/ 78 h 213"/>
                <a:gd name="T14" fmla="*/ 106 w 213"/>
                <a:gd name="T15" fmla="*/ 67 h 213"/>
                <a:gd name="T16" fmla="*/ 134 w 213"/>
                <a:gd name="T17" fmla="*/ 78 h 213"/>
                <a:gd name="T18" fmla="*/ 143 w 213"/>
                <a:gd name="T19" fmla="*/ 91 h 213"/>
                <a:gd name="T20" fmla="*/ 146 w 213"/>
                <a:gd name="T21" fmla="*/ 108 h 213"/>
                <a:gd name="T22" fmla="*/ 212 w 213"/>
                <a:gd name="T23" fmla="*/ 83 h 213"/>
                <a:gd name="T24" fmla="*/ 187 w 213"/>
                <a:gd name="T25" fmla="*/ 48 h 213"/>
                <a:gd name="T26" fmla="*/ 160 w 213"/>
                <a:gd name="T27" fmla="*/ 47 h 213"/>
                <a:gd name="T28" fmla="*/ 127 w 213"/>
                <a:gd name="T29" fmla="*/ 0 h 213"/>
                <a:gd name="T30" fmla="*/ 108 w 213"/>
                <a:gd name="T31" fmla="*/ 27 h 213"/>
                <a:gd name="T32" fmla="*/ 105 w 213"/>
                <a:gd name="T33" fmla="*/ 27 h 213"/>
                <a:gd name="T34" fmla="*/ 86 w 213"/>
                <a:gd name="T35" fmla="*/ 0 h 213"/>
                <a:gd name="T36" fmla="*/ 48 w 213"/>
                <a:gd name="T37" fmla="*/ 28 h 213"/>
                <a:gd name="T38" fmla="*/ 48 w 213"/>
                <a:gd name="T39" fmla="*/ 53 h 213"/>
                <a:gd name="T40" fmla="*/ 16 w 213"/>
                <a:gd name="T41" fmla="*/ 45 h 213"/>
                <a:gd name="T42" fmla="*/ 2 w 213"/>
                <a:gd name="T43" fmla="*/ 81 h 213"/>
                <a:gd name="T44" fmla="*/ 27 w 213"/>
                <a:gd name="T45" fmla="*/ 102 h 213"/>
                <a:gd name="T46" fmla="*/ 27 w 213"/>
                <a:gd name="T47" fmla="*/ 106 h 213"/>
                <a:gd name="T48" fmla="*/ 27 w 213"/>
                <a:gd name="T49" fmla="*/ 108 h 213"/>
                <a:gd name="T50" fmla="*/ 0 w 213"/>
                <a:gd name="T51" fmla="*/ 127 h 213"/>
                <a:gd name="T52" fmla="*/ 48 w 213"/>
                <a:gd name="T53" fmla="*/ 160 h 213"/>
                <a:gd name="T54" fmla="*/ 46 w 213"/>
                <a:gd name="T55" fmla="*/ 196 h 213"/>
                <a:gd name="T56" fmla="*/ 103 w 213"/>
                <a:gd name="T57" fmla="*/ 186 h 213"/>
                <a:gd name="T58" fmla="*/ 106 w 213"/>
                <a:gd name="T59" fmla="*/ 186 h 213"/>
                <a:gd name="T60" fmla="*/ 110 w 213"/>
                <a:gd name="T61" fmla="*/ 186 h 213"/>
                <a:gd name="T62" fmla="*/ 167 w 213"/>
                <a:gd name="T63" fmla="*/ 196 h 213"/>
                <a:gd name="T64" fmla="*/ 165 w 213"/>
                <a:gd name="T65" fmla="*/ 160 h 213"/>
                <a:gd name="T66" fmla="*/ 213 w 213"/>
                <a:gd name="T67" fmla="*/ 127 h 213"/>
                <a:gd name="T68" fmla="*/ 186 w 213"/>
                <a:gd name="T69" fmla="*/ 108 h 213"/>
                <a:gd name="T70" fmla="*/ 186 w 213"/>
                <a:gd name="T71" fmla="*/ 106 h 213"/>
                <a:gd name="T72" fmla="*/ 186 w 213"/>
                <a:gd name="T73" fmla="*/ 102 h 213"/>
                <a:gd name="T74" fmla="*/ 212 w 213"/>
                <a:gd name="T75" fmla="*/ 8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213">
                  <a:moveTo>
                    <a:pt x="146" y="108"/>
                  </a:moveTo>
                  <a:lnTo>
                    <a:pt x="146" y="108"/>
                  </a:lnTo>
                  <a:cubicBezTo>
                    <a:pt x="146" y="112"/>
                    <a:pt x="145" y="117"/>
                    <a:pt x="143" y="122"/>
                  </a:cubicBezTo>
                  <a:cubicBezTo>
                    <a:pt x="141" y="126"/>
                    <a:pt x="138" y="130"/>
                    <a:pt x="134" y="134"/>
                  </a:cubicBezTo>
                  <a:cubicBezTo>
                    <a:pt x="131" y="138"/>
                    <a:pt x="127" y="140"/>
                    <a:pt x="122" y="142"/>
                  </a:cubicBezTo>
                  <a:cubicBezTo>
                    <a:pt x="117" y="145"/>
                    <a:pt x="112" y="146"/>
                    <a:pt x="106" y="146"/>
                  </a:cubicBezTo>
                  <a:cubicBezTo>
                    <a:pt x="101" y="146"/>
                    <a:pt x="96" y="145"/>
                    <a:pt x="91" y="142"/>
                  </a:cubicBezTo>
                  <a:cubicBezTo>
                    <a:pt x="86" y="140"/>
                    <a:pt x="82" y="138"/>
                    <a:pt x="79" y="134"/>
                  </a:cubicBezTo>
                  <a:cubicBezTo>
                    <a:pt x="75" y="130"/>
                    <a:pt x="72" y="126"/>
                    <a:pt x="70" y="122"/>
                  </a:cubicBezTo>
                  <a:cubicBezTo>
                    <a:pt x="68" y="117"/>
                    <a:pt x="67" y="112"/>
                    <a:pt x="67" y="108"/>
                  </a:cubicBezTo>
                  <a:cubicBezTo>
                    <a:pt x="67" y="107"/>
                    <a:pt x="67" y="107"/>
                    <a:pt x="67" y="106"/>
                  </a:cubicBezTo>
                  <a:cubicBezTo>
                    <a:pt x="67" y="101"/>
                    <a:pt x="68" y="96"/>
                    <a:pt x="70" y="91"/>
                  </a:cubicBezTo>
                  <a:cubicBezTo>
                    <a:pt x="72" y="87"/>
                    <a:pt x="74" y="84"/>
                    <a:pt x="76" y="81"/>
                  </a:cubicBezTo>
                  <a:cubicBezTo>
                    <a:pt x="77" y="80"/>
                    <a:pt x="78" y="79"/>
                    <a:pt x="79" y="78"/>
                  </a:cubicBezTo>
                  <a:cubicBezTo>
                    <a:pt x="82" y="75"/>
                    <a:pt x="86" y="72"/>
                    <a:pt x="91" y="70"/>
                  </a:cubicBezTo>
                  <a:cubicBezTo>
                    <a:pt x="96" y="68"/>
                    <a:pt x="101" y="67"/>
                    <a:pt x="106" y="67"/>
                  </a:cubicBezTo>
                  <a:cubicBezTo>
                    <a:pt x="112" y="67"/>
                    <a:pt x="117" y="68"/>
                    <a:pt x="122" y="70"/>
                  </a:cubicBezTo>
                  <a:cubicBezTo>
                    <a:pt x="127" y="72"/>
                    <a:pt x="131" y="75"/>
                    <a:pt x="134" y="78"/>
                  </a:cubicBezTo>
                  <a:cubicBezTo>
                    <a:pt x="135" y="79"/>
                    <a:pt x="136" y="80"/>
                    <a:pt x="136" y="81"/>
                  </a:cubicBezTo>
                  <a:cubicBezTo>
                    <a:pt x="139" y="84"/>
                    <a:pt x="141" y="87"/>
                    <a:pt x="143" y="91"/>
                  </a:cubicBezTo>
                  <a:cubicBezTo>
                    <a:pt x="145" y="96"/>
                    <a:pt x="146" y="101"/>
                    <a:pt x="146" y="106"/>
                  </a:cubicBezTo>
                  <a:cubicBezTo>
                    <a:pt x="146" y="107"/>
                    <a:pt x="146" y="107"/>
                    <a:pt x="146" y="108"/>
                  </a:cubicBezTo>
                  <a:close/>
                  <a:moveTo>
                    <a:pt x="212" y="83"/>
                  </a:moveTo>
                  <a:lnTo>
                    <a:pt x="212" y="83"/>
                  </a:lnTo>
                  <a:lnTo>
                    <a:pt x="196" y="45"/>
                  </a:lnTo>
                  <a:lnTo>
                    <a:pt x="187" y="48"/>
                  </a:lnTo>
                  <a:lnTo>
                    <a:pt x="165" y="53"/>
                  </a:lnTo>
                  <a:cubicBezTo>
                    <a:pt x="164" y="51"/>
                    <a:pt x="162" y="49"/>
                    <a:pt x="160" y="47"/>
                  </a:cubicBezTo>
                  <a:lnTo>
                    <a:pt x="167" y="16"/>
                  </a:lnTo>
                  <a:lnTo>
                    <a:pt x="127" y="0"/>
                  </a:lnTo>
                  <a:lnTo>
                    <a:pt x="110" y="27"/>
                  </a:lnTo>
                  <a:cubicBezTo>
                    <a:pt x="110" y="27"/>
                    <a:pt x="109" y="27"/>
                    <a:pt x="108" y="27"/>
                  </a:cubicBezTo>
                  <a:cubicBezTo>
                    <a:pt x="108" y="27"/>
                    <a:pt x="107" y="27"/>
                    <a:pt x="106" y="27"/>
                  </a:cubicBezTo>
                  <a:cubicBezTo>
                    <a:pt x="106" y="27"/>
                    <a:pt x="105" y="27"/>
                    <a:pt x="105" y="27"/>
                  </a:cubicBezTo>
                  <a:cubicBezTo>
                    <a:pt x="104" y="27"/>
                    <a:pt x="103" y="27"/>
                    <a:pt x="103" y="27"/>
                  </a:cubicBezTo>
                  <a:lnTo>
                    <a:pt x="86" y="0"/>
                  </a:lnTo>
                  <a:lnTo>
                    <a:pt x="46" y="16"/>
                  </a:lnTo>
                  <a:lnTo>
                    <a:pt x="48" y="28"/>
                  </a:lnTo>
                  <a:lnTo>
                    <a:pt x="53" y="47"/>
                  </a:lnTo>
                  <a:cubicBezTo>
                    <a:pt x="51" y="49"/>
                    <a:pt x="49" y="51"/>
                    <a:pt x="48" y="53"/>
                  </a:cubicBezTo>
                  <a:lnTo>
                    <a:pt x="27" y="48"/>
                  </a:lnTo>
                  <a:lnTo>
                    <a:pt x="16" y="45"/>
                  </a:lnTo>
                  <a:lnTo>
                    <a:pt x="13" y="54"/>
                  </a:lnTo>
                  <a:lnTo>
                    <a:pt x="2" y="81"/>
                  </a:lnTo>
                  <a:lnTo>
                    <a:pt x="0" y="86"/>
                  </a:lnTo>
                  <a:lnTo>
                    <a:pt x="27" y="102"/>
                  </a:lnTo>
                  <a:cubicBezTo>
                    <a:pt x="27" y="103"/>
                    <a:pt x="27" y="104"/>
                    <a:pt x="27" y="104"/>
                  </a:cubicBezTo>
                  <a:cubicBezTo>
                    <a:pt x="27" y="105"/>
                    <a:pt x="27" y="106"/>
                    <a:pt x="27" y="106"/>
                  </a:cubicBezTo>
                  <a:cubicBezTo>
                    <a:pt x="27" y="107"/>
                    <a:pt x="27" y="107"/>
                    <a:pt x="27" y="108"/>
                  </a:cubicBezTo>
                  <a:cubicBezTo>
                    <a:pt x="27" y="108"/>
                    <a:pt x="27" y="108"/>
                    <a:pt x="27" y="108"/>
                  </a:cubicBezTo>
                  <a:cubicBezTo>
                    <a:pt x="27" y="109"/>
                    <a:pt x="27" y="109"/>
                    <a:pt x="27" y="110"/>
                  </a:cubicBezTo>
                  <a:lnTo>
                    <a:pt x="0" y="127"/>
                  </a:lnTo>
                  <a:lnTo>
                    <a:pt x="16" y="167"/>
                  </a:lnTo>
                  <a:lnTo>
                    <a:pt x="48" y="160"/>
                  </a:lnTo>
                  <a:cubicBezTo>
                    <a:pt x="49" y="162"/>
                    <a:pt x="51" y="163"/>
                    <a:pt x="53" y="165"/>
                  </a:cubicBezTo>
                  <a:lnTo>
                    <a:pt x="46" y="196"/>
                  </a:lnTo>
                  <a:lnTo>
                    <a:pt x="86" y="213"/>
                  </a:lnTo>
                  <a:lnTo>
                    <a:pt x="103" y="186"/>
                  </a:lnTo>
                  <a:cubicBezTo>
                    <a:pt x="103" y="186"/>
                    <a:pt x="104" y="186"/>
                    <a:pt x="105" y="186"/>
                  </a:cubicBezTo>
                  <a:cubicBezTo>
                    <a:pt x="105" y="186"/>
                    <a:pt x="106" y="186"/>
                    <a:pt x="106" y="186"/>
                  </a:cubicBezTo>
                  <a:cubicBezTo>
                    <a:pt x="107" y="186"/>
                    <a:pt x="108" y="186"/>
                    <a:pt x="108" y="186"/>
                  </a:cubicBezTo>
                  <a:cubicBezTo>
                    <a:pt x="109" y="186"/>
                    <a:pt x="110" y="186"/>
                    <a:pt x="110" y="186"/>
                  </a:cubicBezTo>
                  <a:lnTo>
                    <a:pt x="127" y="213"/>
                  </a:lnTo>
                  <a:lnTo>
                    <a:pt x="167" y="196"/>
                  </a:lnTo>
                  <a:lnTo>
                    <a:pt x="160" y="165"/>
                  </a:lnTo>
                  <a:cubicBezTo>
                    <a:pt x="162" y="163"/>
                    <a:pt x="164" y="162"/>
                    <a:pt x="165" y="160"/>
                  </a:cubicBezTo>
                  <a:lnTo>
                    <a:pt x="196" y="167"/>
                  </a:lnTo>
                  <a:lnTo>
                    <a:pt x="213" y="127"/>
                  </a:lnTo>
                  <a:lnTo>
                    <a:pt x="186" y="110"/>
                  </a:lnTo>
                  <a:cubicBezTo>
                    <a:pt x="186" y="109"/>
                    <a:pt x="186" y="109"/>
                    <a:pt x="186" y="108"/>
                  </a:cubicBezTo>
                  <a:cubicBezTo>
                    <a:pt x="186" y="108"/>
                    <a:pt x="186" y="107"/>
                    <a:pt x="186" y="107"/>
                  </a:cubicBezTo>
                  <a:cubicBezTo>
                    <a:pt x="186" y="107"/>
                    <a:pt x="186" y="106"/>
                    <a:pt x="186" y="106"/>
                  </a:cubicBezTo>
                  <a:cubicBezTo>
                    <a:pt x="186" y="106"/>
                    <a:pt x="186" y="105"/>
                    <a:pt x="186" y="104"/>
                  </a:cubicBezTo>
                  <a:cubicBezTo>
                    <a:pt x="186" y="104"/>
                    <a:pt x="186" y="103"/>
                    <a:pt x="186" y="102"/>
                  </a:cubicBezTo>
                  <a:lnTo>
                    <a:pt x="211" y="87"/>
                  </a:lnTo>
                  <a:cubicBezTo>
                    <a:pt x="211" y="86"/>
                    <a:pt x="212" y="84"/>
                    <a:pt x="212" y="83"/>
                  </a:cubicBezTo>
                  <a:close/>
                </a:path>
              </a:pathLst>
            </a:custGeom>
            <a:solidFill>
              <a:srgbClr val="0078D4"/>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grpSp>
    </p:spTree>
    <p:extLst>
      <p:ext uri="{BB962C8B-B14F-4D97-AF65-F5344CB8AC3E}">
        <p14:creationId xmlns:p14="http://schemas.microsoft.com/office/powerpoint/2010/main" val="1306849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750" fill="hold"/>
                                        <p:tgtEl>
                                          <p:spTgt spid="40"/>
                                        </p:tgtEl>
                                        <p:attrNameLst>
                                          <p:attrName>ppt_x</p:attrName>
                                        </p:attrNameLst>
                                      </p:cBhvr>
                                      <p:tavLst>
                                        <p:tav tm="0">
                                          <p:val>
                                            <p:strVal val="1+#ppt_w/2"/>
                                          </p:val>
                                        </p:tav>
                                        <p:tav tm="100000">
                                          <p:val>
                                            <p:strVal val="#ppt_x"/>
                                          </p:val>
                                        </p:tav>
                                      </p:tavLst>
                                    </p:anim>
                                    <p:anim calcmode="lin" valueType="num">
                                      <p:cBhvr additive="base">
                                        <p:cTn id="8" dur="75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2" decel="100000" fill="hold" nodeType="withEffect">
                                  <p:stCondLst>
                                    <p:cond delay="25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750" fill="hold"/>
                                        <p:tgtEl>
                                          <p:spTgt spid="47"/>
                                        </p:tgtEl>
                                        <p:attrNameLst>
                                          <p:attrName>ppt_x</p:attrName>
                                        </p:attrNameLst>
                                      </p:cBhvr>
                                      <p:tavLst>
                                        <p:tav tm="0">
                                          <p:val>
                                            <p:strVal val="1+#ppt_w/2"/>
                                          </p:val>
                                        </p:tav>
                                        <p:tav tm="100000">
                                          <p:val>
                                            <p:strVal val="#ppt_x"/>
                                          </p:val>
                                        </p:tav>
                                      </p:tavLst>
                                    </p:anim>
                                    <p:anim calcmode="lin" valueType="num">
                                      <p:cBhvr additive="base">
                                        <p:cTn id="16" dur="750" fill="hold"/>
                                        <p:tgtEl>
                                          <p:spTgt spid="4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250"/>
                                  </p:stCondLst>
                                  <p:childTnLst>
                                    <p:set>
                                      <p:cBhvr>
                                        <p:cTn id="18" dur="1" fill="hold">
                                          <p:stCondLst>
                                            <p:cond delay="0"/>
                                          </p:stCondLst>
                                        </p:cTn>
                                        <p:tgtEl>
                                          <p:spTgt spid="81"/>
                                        </p:tgtEl>
                                        <p:attrNameLst>
                                          <p:attrName>style.visibility</p:attrName>
                                        </p:attrNameLst>
                                      </p:cBhvr>
                                      <p:to>
                                        <p:strVal val="visible"/>
                                      </p:to>
                                    </p:set>
                                    <p:anim calcmode="lin" valueType="num">
                                      <p:cBhvr additive="base">
                                        <p:cTn id="19" dur="750" fill="hold"/>
                                        <p:tgtEl>
                                          <p:spTgt spid="81"/>
                                        </p:tgtEl>
                                        <p:attrNameLst>
                                          <p:attrName>ppt_x</p:attrName>
                                        </p:attrNameLst>
                                      </p:cBhvr>
                                      <p:tavLst>
                                        <p:tav tm="0">
                                          <p:val>
                                            <p:strVal val="#ppt_x"/>
                                          </p:val>
                                        </p:tav>
                                        <p:tav tm="100000">
                                          <p:val>
                                            <p:strVal val="#ppt_x"/>
                                          </p:val>
                                        </p:tav>
                                      </p:tavLst>
                                    </p:anim>
                                    <p:anim calcmode="lin" valueType="num">
                                      <p:cBhvr additive="base">
                                        <p:cTn id="20" dur="750" fill="hold"/>
                                        <p:tgtEl>
                                          <p:spTgt spid="81"/>
                                        </p:tgtEl>
                                        <p:attrNameLst>
                                          <p:attrName>ppt_y</p:attrName>
                                        </p:attrNameLst>
                                      </p:cBhvr>
                                      <p:tavLst>
                                        <p:tav tm="0">
                                          <p:val>
                                            <p:strVal val="1+#ppt_h/2"/>
                                          </p:val>
                                        </p:tav>
                                        <p:tav tm="100000">
                                          <p:val>
                                            <p:strVal val="#ppt_y"/>
                                          </p:val>
                                        </p:tav>
                                      </p:tavLst>
                                    </p:anim>
                                  </p:childTnLst>
                                </p:cTn>
                              </p:par>
                              <p:par>
                                <p:cTn id="21" presetID="2" presetClass="entr" presetSubtype="2" decel="100000" fill="hold" nodeType="withEffect">
                                  <p:stCondLst>
                                    <p:cond delay="50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750" fill="hold"/>
                                        <p:tgtEl>
                                          <p:spTgt spid="54"/>
                                        </p:tgtEl>
                                        <p:attrNameLst>
                                          <p:attrName>ppt_x</p:attrName>
                                        </p:attrNameLst>
                                      </p:cBhvr>
                                      <p:tavLst>
                                        <p:tav tm="0">
                                          <p:val>
                                            <p:strVal val="1+#ppt_w/2"/>
                                          </p:val>
                                        </p:tav>
                                        <p:tav tm="100000">
                                          <p:val>
                                            <p:strVal val="#ppt_x"/>
                                          </p:val>
                                        </p:tav>
                                      </p:tavLst>
                                    </p:anim>
                                    <p:anim calcmode="lin" valueType="num">
                                      <p:cBhvr additive="base">
                                        <p:cTn id="24" dur="750" fill="hold"/>
                                        <p:tgtEl>
                                          <p:spTgt spid="54"/>
                                        </p:tgtEl>
                                        <p:attrNameLst>
                                          <p:attrName>ppt_y</p:attrName>
                                        </p:attrNameLst>
                                      </p:cBhvr>
                                      <p:tavLst>
                                        <p:tav tm="0">
                                          <p:val>
                                            <p:strVal val="#ppt_y"/>
                                          </p:val>
                                        </p:tav>
                                        <p:tav tm="100000">
                                          <p:val>
                                            <p:strVal val="#ppt_y"/>
                                          </p:val>
                                        </p:tav>
                                      </p:tavLst>
                                    </p:anim>
                                  </p:childTnLst>
                                </p:cTn>
                              </p:par>
                              <p:par>
                                <p:cTn id="25" presetID="2" presetClass="entr" presetSubtype="4" decel="100000" fill="hold" nodeType="withEffect">
                                  <p:stCondLst>
                                    <p:cond delay="500"/>
                                  </p:stCondLst>
                                  <p:childTnLst>
                                    <p:set>
                                      <p:cBhvr>
                                        <p:cTn id="26" dur="1" fill="hold">
                                          <p:stCondLst>
                                            <p:cond delay="0"/>
                                          </p:stCondLst>
                                        </p:cTn>
                                        <p:tgtEl>
                                          <p:spTgt spid="70"/>
                                        </p:tgtEl>
                                        <p:attrNameLst>
                                          <p:attrName>style.visibility</p:attrName>
                                        </p:attrNameLst>
                                      </p:cBhvr>
                                      <p:to>
                                        <p:strVal val="visible"/>
                                      </p:to>
                                    </p:set>
                                    <p:anim calcmode="lin" valueType="num">
                                      <p:cBhvr additive="base">
                                        <p:cTn id="27" dur="750" fill="hold"/>
                                        <p:tgtEl>
                                          <p:spTgt spid="70"/>
                                        </p:tgtEl>
                                        <p:attrNameLst>
                                          <p:attrName>ppt_x</p:attrName>
                                        </p:attrNameLst>
                                      </p:cBhvr>
                                      <p:tavLst>
                                        <p:tav tm="0">
                                          <p:val>
                                            <p:strVal val="#ppt_x"/>
                                          </p:val>
                                        </p:tav>
                                        <p:tav tm="100000">
                                          <p:val>
                                            <p:strVal val="#ppt_x"/>
                                          </p:val>
                                        </p:tav>
                                      </p:tavLst>
                                    </p:anim>
                                    <p:anim calcmode="lin" valueType="num">
                                      <p:cBhvr additive="base">
                                        <p:cTn id="28" dur="750" fill="hold"/>
                                        <p:tgtEl>
                                          <p:spTgt spid="70"/>
                                        </p:tgtEl>
                                        <p:attrNameLst>
                                          <p:attrName>ppt_y</p:attrName>
                                        </p:attrNameLst>
                                      </p:cBhvr>
                                      <p:tavLst>
                                        <p:tav tm="0">
                                          <p:val>
                                            <p:strVal val="1+#ppt_h/2"/>
                                          </p:val>
                                        </p:tav>
                                        <p:tav tm="100000">
                                          <p:val>
                                            <p:strVal val="#ppt_y"/>
                                          </p:val>
                                        </p:tav>
                                      </p:tavLst>
                                    </p:anim>
                                  </p:childTnLst>
                                </p:cTn>
                              </p:par>
                              <p:par>
                                <p:cTn id="29" presetID="2" presetClass="entr" presetSubtype="2" decel="100000" fill="hold" nodeType="withEffect">
                                  <p:stCondLst>
                                    <p:cond delay="75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750" fill="hold"/>
                                        <p:tgtEl>
                                          <p:spTgt spid="57"/>
                                        </p:tgtEl>
                                        <p:attrNameLst>
                                          <p:attrName>ppt_x</p:attrName>
                                        </p:attrNameLst>
                                      </p:cBhvr>
                                      <p:tavLst>
                                        <p:tav tm="0">
                                          <p:val>
                                            <p:strVal val="1+#ppt_w/2"/>
                                          </p:val>
                                        </p:tav>
                                        <p:tav tm="100000">
                                          <p:val>
                                            <p:strVal val="#ppt_x"/>
                                          </p:val>
                                        </p:tav>
                                      </p:tavLst>
                                    </p:anim>
                                    <p:anim calcmode="lin" valueType="num">
                                      <p:cBhvr additive="base">
                                        <p:cTn id="32" dur="750" fill="hold"/>
                                        <p:tgtEl>
                                          <p:spTgt spid="57"/>
                                        </p:tgtEl>
                                        <p:attrNameLst>
                                          <p:attrName>ppt_y</p:attrName>
                                        </p:attrNameLst>
                                      </p:cBhvr>
                                      <p:tavLst>
                                        <p:tav tm="0">
                                          <p:val>
                                            <p:strVal val="#ppt_y"/>
                                          </p:val>
                                        </p:tav>
                                        <p:tav tm="100000">
                                          <p:val>
                                            <p:strVal val="#ppt_y"/>
                                          </p:val>
                                        </p:tav>
                                      </p:tavLst>
                                    </p:anim>
                                  </p:childTnLst>
                                </p:cTn>
                              </p:par>
                              <p:par>
                                <p:cTn id="33" presetID="2" presetClass="entr" presetSubtype="4" decel="100000" fill="hold" nodeType="withEffect">
                                  <p:stCondLst>
                                    <p:cond delay="750"/>
                                  </p:stCondLst>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750" fill="hold"/>
                                        <p:tgtEl>
                                          <p:spTgt spid="63"/>
                                        </p:tgtEl>
                                        <p:attrNameLst>
                                          <p:attrName>ppt_x</p:attrName>
                                        </p:attrNameLst>
                                      </p:cBhvr>
                                      <p:tavLst>
                                        <p:tav tm="0">
                                          <p:val>
                                            <p:strVal val="#ppt_x"/>
                                          </p:val>
                                        </p:tav>
                                        <p:tav tm="100000">
                                          <p:val>
                                            <p:strVal val="#ppt_x"/>
                                          </p:val>
                                        </p:tav>
                                      </p:tavLst>
                                    </p:anim>
                                    <p:anim calcmode="lin" valueType="num">
                                      <p:cBhvr additive="base">
                                        <p:cTn id="36" dur="75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6FF46EC-7A3A-43DF-97CD-DCD928D9C847}"/>
              </a:ext>
            </a:extLst>
          </p:cNvPr>
          <p:cNvSpPr/>
          <p:nvPr/>
        </p:nvSpPr>
        <p:spPr bwMode="auto">
          <a:xfrm>
            <a:off x="692177" y="1993588"/>
            <a:ext cx="3517616" cy="3528959"/>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0CBB577F-1359-4F97-9090-9B33B651126A}"/>
              </a:ext>
            </a:extLst>
          </p:cNvPr>
          <p:cNvSpPr>
            <a:spLocks noGrp="1"/>
          </p:cNvSpPr>
          <p:nvPr>
            <p:ph type="title"/>
          </p:nvPr>
        </p:nvSpPr>
        <p:spPr/>
        <p:txBody>
          <a:bodyPr/>
          <a:lstStyle/>
          <a:p>
            <a:r>
              <a:rPr lang="en-US"/>
              <a:t>Office deployment </a:t>
            </a:r>
          </a:p>
        </p:txBody>
      </p:sp>
      <p:grpSp>
        <p:nvGrpSpPr>
          <p:cNvPr id="5" name="Group 4">
            <a:extLst>
              <a:ext uri="{FF2B5EF4-FFF2-40B4-BE49-F238E27FC236}">
                <a16:creationId xmlns:a16="http://schemas.microsoft.com/office/drawing/2014/main" id="{3BB71F92-267A-4889-AC68-11F61DF61204}"/>
              </a:ext>
            </a:extLst>
          </p:cNvPr>
          <p:cNvGrpSpPr/>
          <p:nvPr/>
        </p:nvGrpSpPr>
        <p:grpSpPr>
          <a:xfrm>
            <a:off x="1521486" y="2631289"/>
            <a:ext cx="1879682" cy="2350884"/>
            <a:chOff x="1551994" y="2683555"/>
            <a:chExt cx="1917374" cy="2398024"/>
          </a:xfrm>
        </p:grpSpPr>
        <p:sp>
          <p:nvSpPr>
            <p:cNvPr id="10" name="Rectangle 9"/>
            <p:cNvSpPr/>
            <p:nvPr/>
          </p:nvSpPr>
          <p:spPr>
            <a:xfrm>
              <a:off x="1551994" y="4721455"/>
              <a:ext cx="1917374" cy="360124"/>
            </a:xfrm>
            <a:prstGeom prst="rect">
              <a:avLst/>
            </a:prstGeom>
          </p:spPr>
          <p:txBody>
            <a:bodyPr wrap="none" lIns="0" rIns="0">
              <a:spAutoFit/>
            </a:bodyPr>
            <a:lstStyle/>
            <a:p>
              <a:pPr algn="ctr" defTabSz="913963" fontAlgn="base">
                <a:lnSpc>
                  <a:spcPts val="1961"/>
                </a:lnSpc>
                <a:spcBef>
                  <a:spcPct val="0"/>
                </a:spcBef>
                <a:spcAft>
                  <a:spcPts val="600"/>
                </a:spcAft>
                <a:defRPr/>
              </a:pPr>
              <a:r>
                <a:rPr lang="en-US" sz="2353">
                  <a:solidFill>
                    <a:srgbClr val="282828"/>
                  </a:solidFill>
                  <a:latin typeface="Segoe UI Semibold"/>
                </a:rPr>
                <a:t>Pre-requisites</a:t>
              </a:r>
            </a:p>
          </p:txBody>
        </p:sp>
        <p:cxnSp>
          <p:nvCxnSpPr>
            <p:cNvPr id="33" name="Straight Connector 32">
              <a:extLst>
                <a:ext uri="{FF2B5EF4-FFF2-40B4-BE49-F238E27FC236}">
                  <a16:creationId xmlns:a16="http://schemas.microsoft.com/office/drawing/2014/main" id="{D270A5FF-8D2D-439E-B7F3-D87C062FC88D}"/>
                </a:ext>
              </a:extLst>
            </p:cNvPr>
            <p:cNvCxnSpPr/>
            <p:nvPr/>
          </p:nvCxnSpPr>
          <p:spPr>
            <a:xfrm>
              <a:off x="1561035" y="4272130"/>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B630722-55B3-4972-ABC0-9FA018210065}"/>
                </a:ext>
              </a:extLst>
            </p:cNvPr>
            <p:cNvPicPr>
              <a:picLocks noChangeAspect="1"/>
            </p:cNvPicPr>
            <p:nvPr/>
          </p:nvPicPr>
          <p:blipFill>
            <a:blip r:embed="rId3"/>
            <a:stretch>
              <a:fillRect/>
            </a:stretch>
          </p:blipFill>
          <p:spPr>
            <a:xfrm>
              <a:off x="1935996" y="2683555"/>
              <a:ext cx="1149368" cy="1149368"/>
            </a:xfrm>
            <a:prstGeom prst="rect">
              <a:avLst/>
            </a:prstGeom>
          </p:spPr>
        </p:pic>
      </p:grpSp>
      <p:grpSp>
        <p:nvGrpSpPr>
          <p:cNvPr id="3" name="Group 2">
            <a:extLst>
              <a:ext uri="{FF2B5EF4-FFF2-40B4-BE49-F238E27FC236}">
                <a16:creationId xmlns:a16="http://schemas.microsoft.com/office/drawing/2014/main" id="{57EDF0D6-6CF1-426A-917D-C1203DAE4B9C}"/>
              </a:ext>
            </a:extLst>
          </p:cNvPr>
          <p:cNvGrpSpPr/>
          <p:nvPr/>
        </p:nvGrpSpPr>
        <p:grpSpPr>
          <a:xfrm>
            <a:off x="8412055" y="2631289"/>
            <a:ext cx="2476639" cy="2350884"/>
            <a:chOff x="8580734" y="2683555"/>
            <a:chExt cx="2526301" cy="2398024"/>
          </a:xfrm>
        </p:grpSpPr>
        <p:sp>
          <p:nvSpPr>
            <p:cNvPr id="14" name="Rectangle 13"/>
            <p:cNvSpPr/>
            <p:nvPr/>
          </p:nvSpPr>
          <p:spPr>
            <a:xfrm>
              <a:off x="8580734" y="4721455"/>
              <a:ext cx="2526301" cy="360124"/>
            </a:xfrm>
            <a:prstGeom prst="rect">
              <a:avLst/>
            </a:prstGeom>
          </p:spPr>
          <p:txBody>
            <a:bodyPr wrap="none" lIns="0" rIns="0">
              <a:spAutoFit/>
            </a:bodyPr>
            <a:lstStyle/>
            <a:p>
              <a:pPr algn="ctr" defTabSz="913963" fontAlgn="base">
                <a:lnSpc>
                  <a:spcPts val="1961"/>
                </a:lnSpc>
                <a:spcBef>
                  <a:spcPct val="0"/>
                </a:spcBef>
                <a:spcAft>
                  <a:spcPts val="600"/>
                </a:spcAft>
                <a:defRPr/>
              </a:pPr>
              <a:r>
                <a:rPr lang="en-US" sz="2353">
                  <a:solidFill>
                    <a:srgbClr val="282828"/>
                  </a:solidFill>
                  <a:latin typeface="Segoe UI Semibold"/>
                </a:rPr>
                <a:t>Device experience</a:t>
              </a:r>
            </a:p>
          </p:txBody>
        </p:sp>
        <p:cxnSp>
          <p:nvCxnSpPr>
            <p:cNvPr id="18" name="Straight Connector 17">
              <a:extLst>
                <a:ext uri="{FF2B5EF4-FFF2-40B4-BE49-F238E27FC236}">
                  <a16:creationId xmlns:a16="http://schemas.microsoft.com/office/drawing/2014/main" id="{FF6746CE-F83F-40D1-B8B2-149285BFB9FF}"/>
                </a:ext>
              </a:extLst>
            </p:cNvPr>
            <p:cNvCxnSpPr/>
            <p:nvPr/>
          </p:nvCxnSpPr>
          <p:spPr>
            <a:xfrm>
              <a:off x="8894238" y="4272130"/>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413C7A7-8667-4164-9797-866195622E04}"/>
                </a:ext>
              </a:extLst>
            </p:cNvPr>
            <p:cNvPicPr>
              <a:picLocks noChangeAspect="1"/>
            </p:cNvPicPr>
            <p:nvPr/>
          </p:nvPicPr>
          <p:blipFill>
            <a:blip r:embed="rId4"/>
            <a:stretch>
              <a:fillRect/>
            </a:stretch>
          </p:blipFill>
          <p:spPr>
            <a:xfrm>
              <a:off x="9269199" y="2683555"/>
              <a:ext cx="1149368" cy="1149368"/>
            </a:xfrm>
            <a:prstGeom prst="rect">
              <a:avLst/>
            </a:prstGeom>
          </p:spPr>
        </p:pic>
      </p:grpSp>
      <p:grpSp>
        <p:nvGrpSpPr>
          <p:cNvPr id="4" name="Group 3">
            <a:extLst>
              <a:ext uri="{FF2B5EF4-FFF2-40B4-BE49-F238E27FC236}">
                <a16:creationId xmlns:a16="http://schemas.microsoft.com/office/drawing/2014/main" id="{D23657BA-EB8D-498A-A575-660708B51405}"/>
              </a:ext>
            </a:extLst>
          </p:cNvPr>
          <p:cNvGrpSpPr/>
          <p:nvPr/>
        </p:nvGrpSpPr>
        <p:grpSpPr>
          <a:xfrm>
            <a:off x="5272295" y="2636929"/>
            <a:ext cx="1861955" cy="2345244"/>
            <a:chOff x="5378015" y="2689308"/>
            <a:chExt cx="1899291" cy="2392271"/>
          </a:xfrm>
        </p:grpSpPr>
        <p:sp>
          <p:nvSpPr>
            <p:cNvPr id="13" name="Rectangle 12"/>
            <p:cNvSpPr/>
            <p:nvPr/>
          </p:nvSpPr>
          <p:spPr>
            <a:xfrm>
              <a:off x="5707940" y="4721455"/>
              <a:ext cx="1239441" cy="360124"/>
            </a:xfrm>
            <a:prstGeom prst="rect">
              <a:avLst/>
            </a:prstGeom>
          </p:spPr>
          <p:txBody>
            <a:bodyPr wrap="none" lIns="0" rIns="0">
              <a:spAutoFit/>
            </a:bodyPr>
            <a:lstStyle/>
            <a:p>
              <a:pPr algn="ctr" defTabSz="913963" fontAlgn="base">
                <a:lnSpc>
                  <a:spcPts val="1961"/>
                </a:lnSpc>
                <a:spcBef>
                  <a:spcPct val="0"/>
                </a:spcBef>
                <a:spcAft>
                  <a:spcPts val="600"/>
                </a:spcAft>
                <a:defRPr/>
              </a:pPr>
              <a:r>
                <a:rPr lang="en-US" sz="2353">
                  <a:solidFill>
                    <a:srgbClr val="282828"/>
                  </a:solidFill>
                  <a:latin typeface="Segoe UI Semibold"/>
                </a:rPr>
                <a:t>Methods</a:t>
              </a:r>
            </a:p>
          </p:txBody>
        </p:sp>
        <p:cxnSp>
          <p:nvCxnSpPr>
            <p:cNvPr id="31" name="Straight Connector 30">
              <a:extLst>
                <a:ext uri="{FF2B5EF4-FFF2-40B4-BE49-F238E27FC236}">
                  <a16:creationId xmlns:a16="http://schemas.microsoft.com/office/drawing/2014/main" id="{FF026C33-0A79-440D-87F4-A713EBE1AB71}"/>
                </a:ext>
              </a:extLst>
            </p:cNvPr>
            <p:cNvCxnSpPr/>
            <p:nvPr/>
          </p:nvCxnSpPr>
          <p:spPr>
            <a:xfrm>
              <a:off x="5378015" y="4272130"/>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08034515-946F-4738-8CA8-050500052020}"/>
                </a:ext>
              </a:extLst>
            </p:cNvPr>
            <p:cNvPicPr>
              <a:picLocks noChangeAspect="1"/>
            </p:cNvPicPr>
            <p:nvPr/>
          </p:nvPicPr>
          <p:blipFill>
            <a:blip r:embed="rId5"/>
            <a:stretch>
              <a:fillRect/>
            </a:stretch>
          </p:blipFill>
          <p:spPr>
            <a:xfrm>
              <a:off x="5752976" y="2689308"/>
              <a:ext cx="1149368" cy="1149368"/>
            </a:xfrm>
            <a:prstGeom prst="rect">
              <a:avLst/>
            </a:prstGeom>
          </p:spPr>
        </p:pic>
      </p:grpSp>
    </p:spTree>
    <p:extLst>
      <p:ext uri="{BB962C8B-B14F-4D97-AF65-F5344CB8AC3E}">
        <p14:creationId xmlns:p14="http://schemas.microsoft.com/office/powerpoint/2010/main" val="326849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1250"/>
                            </p:stCondLst>
                            <p:childTnLst>
                              <p:par>
                                <p:cTn id="18" presetID="22" presetClass="entr" presetSubtype="1"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up)">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64576A5-90BF-4595-BD8E-C5D6D31FBDFB}"/>
              </a:ext>
            </a:extLst>
          </p:cNvPr>
          <p:cNvSpPr/>
          <p:nvPr/>
        </p:nvSpPr>
        <p:spPr bwMode="auto">
          <a:xfrm>
            <a:off x="7325955" y="2111454"/>
            <a:ext cx="4866046" cy="1227443"/>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 name="Title 3"/>
          <p:cNvSpPr>
            <a:spLocks noGrp="1"/>
          </p:cNvSpPr>
          <p:nvPr>
            <p:ph type="title"/>
          </p:nvPr>
        </p:nvSpPr>
        <p:spPr/>
        <p:txBody>
          <a:bodyPr/>
          <a:lstStyle/>
          <a:p>
            <a:r>
              <a:rPr lang="en-US"/>
              <a:t>What is the </a:t>
            </a:r>
            <a:r>
              <a:rPr lang="en-US">
                <a:solidFill>
                  <a:schemeClr val="accent1"/>
                </a:solidFill>
              </a:rPr>
              <a:t>feature</a:t>
            </a:r>
            <a:r>
              <a:rPr lang="en-US"/>
              <a:t>?</a:t>
            </a:r>
          </a:p>
        </p:txBody>
      </p:sp>
      <p:grpSp>
        <p:nvGrpSpPr>
          <p:cNvPr id="39" name="Group 38">
            <a:extLst>
              <a:ext uri="{FF2B5EF4-FFF2-40B4-BE49-F238E27FC236}">
                <a16:creationId xmlns:a16="http://schemas.microsoft.com/office/drawing/2014/main" id="{AC56F557-6278-4B99-B3D2-3490472C27E5}"/>
              </a:ext>
            </a:extLst>
          </p:cNvPr>
          <p:cNvGrpSpPr/>
          <p:nvPr/>
        </p:nvGrpSpPr>
        <p:grpSpPr>
          <a:xfrm>
            <a:off x="7496106" y="1807125"/>
            <a:ext cx="4025717" cy="1308916"/>
            <a:chOff x="6516854" y="1095060"/>
            <a:chExt cx="4026288" cy="1309103"/>
          </a:xfrm>
        </p:grpSpPr>
        <p:sp>
          <p:nvSpPr>
            <p:cNvPr id="36" name="TextBox 35">
              <a:extLst>
                <a:ext uri="{FF2B5EF4-FFF2-40B4-BE49-F238E27FC236}">
                  <a16:creationId xmlns:a16="http://schemas.microsoft.com/office/drawing/2014/main" id="{79729002-72DD-4783-BA8B-398883258448}"/>
                </a:ext>
              </a:extLst>
            </p:cNvPr>
            <p:cNvSpPr txBox="1"/>
            <p:nvPr/>
          </p:nvSpPr>
          <p:spPr>
            <a:xfrm>
              <a:off x="6516855" y="1095060"/>
              <a:ext cx="1139494" cy="217274"/>
            </a:xfrm>
            <a:prstGeom prst="rect">
              <a:avLst/>
            </a:prstGeom>
          </p:spPr>
          <p:txBody>
            <a:bodyPr wrap="none" lIns="0" tIns="0" rIns="0" bIns="0">
              <a:spAutoFit/>
            </a:bodyPr>
            <a:lstStyle>
              <a:defPPr>
                <a:defRPr lang="en-US"/>
              </a:defPPr>
              <a:lvl1pPr>
                <a:defRPr spc="-50">
                  <a:solidFill>
                    <a:srgbClr val="D83B01"/>
                  </a:solidFill>
                </a:defRPr>
              </a:lvl1pPr>
            </a:lstStyle>
            <a:p>
              <a:pPr defTabSz="914225">
                <a:lnSpc>
                  <a:spcPct val="90000"/>
                </a:lnSpc>
                <a:spcAft>
                  <a:spcPts val="1176"/>
                </a:spcAft>
                <a:defRPr/>
              </a:pPr>
              <a:r>
                <a:rPr lang="en-US" sz="1568" spc="-49">
                  <a:solidFill>
                    <a:srgbClr val="0078D4"/>
                  </a:solidFill>
                  <a:latin typeface="Segoe UI Semibold"/>
                </a:rPr>
                <a:t>What it is not</a:t>
              </a:r>
            </a:p>
          </p:txBody>
        </p:sp>
        <p:sp>
          <p:nvSpPr>
            <p:cNvPr id="37" name="Rectangle 36">
              <a:extLst>
                <a:ext uri="{FF2B5EF4-FFF2-40B4-BE49-F238E27FC236}">
                  <a16:creationId xmlns:a16="http://schemas.microsoft.com/office/drawing/2014/main" id="{1717A4A1-D8F6-4058-BF69-07708F6919C1}"/>
                </a:ext>
              </a:extLst>
            </p:cNvPr>
            <p:cNvSpPr/>
            <p:nvPr/>
          </p:nvSpPr>
          <p:spPr>
            <a:xfrm>
              <a:off x="6516854" y="1532050"/>
              <a:ext cx="4026288" cy="872113"/>
            </a:xfrm>
            <a:prstGeom prst="rect">
              <a:avLst/>
            </a:prstGeom>
          </p:spPr>
          <p:txBody>
            <a:bodyPr wrap="square" lIns="0" tIns="0" rIns="0" bIns="0">
              <a:spAutoFit/>
            </a:bodyPr>
            <a:lstStyle/>
            <a:p>
              <a:pPr defTabSz="914225">
                <a:lnSpc>
                  <a:spcPct val="90000"/>
                </a:lnSpc>
                <a:spcAft>
                  <a:spcPts val="1176"/>
                </a:spcAft>
                <a:defRPr/>
              </a:pPr>
              <a:r>
                <a:rPr lang="en-US" sz="1372" dirty="0">
                  <a:solidFill>
                    <a:srgbClr val="282828"/>
                  </a:solidFill>
                  <a:latin typeface="Segoe UI"/>
                  <a:cs typeface="Segoe UI" charset="0"/>
                </a:rPr>
                <a:t>64-bit Office Suite apps</a:t>
              </a:r>
            </a:p>
            <a:p>
              <a:pPr defTabSz="914225">
                <a:lnSpc>
                  <a:spcPct val="90000"/>
                </a:lnSpc>
                <a:spcAft>
                  <a:spcPts val="1176"/>
                </a:spcAft>
                <a:defRPr/>
              </a:pPr>
              <a:r>
                <a:rPr lang="en-US" sz="1372" dirty="0">
                  <a:solidFill>
                    <a:srgbClr val="282828"/>
                  </a:solidFill>
                  <a:latin typeface="Segoe UI"/>
                  <a:cs typeface="Segoe UI" charset="0"/>
                </a:rPr>
                <a:t>2016 MSI standalone apps (Project, Visio, etc.)</a:t>
              </a:r>
            </a:p>
            <a:p>
              <a:pPr defTabSz="914225">
                <a:lnSpc>
                  <a:spcPct val="90000"/>
                </a:lnSpc>
                <a:spcAft>
                  <a:spcPts val="1176"/>
                </a:spcAft>
                <a:defRPr/>
              </a:pPr>
              <a:r>
                <a:rPr lang="en-US" sz="1372" dirty="0">
                  <a:solidFill>
                    <a:srgbClr val="282828"/>
                  </a:solidFill>
                  <a:latin typeface="Segoe UI"/>
                  <a:cs typeface="Segoe UI" charset="0"/>
                </a:rPr>
                <a:t>Install for Teams</a:t>
              </a:r>
            </a:p>
          </p:txBody>
        </p:sp>
      </p:grpSp>
      <p:sp>
        <p:nvSpPr>
          <p:cNvPr id="2" name="Rectangle 1">
            <a:extLst>
              <a:ext uri="{FF2B5EF4-FFF2-40B4-BE49-F238E27FC236}">
                <a16:creationId xmlns:a16="http://schemas.microsoft.com/office/drawing/2014/main" id="{BE6EBB26-7935-41AA-8598-B81A13A28F51}"/>
              </a:ext>
            </a:extLst>
          </p:cNvPr>
          <p:cNvSpPr/>
          <p:nvPr/>
        </p:nvSpPr>
        <p:spPr>
          <a:xfrm>
            <a:off x="1002375" y="1719209"/>
            <a:ext cx="1286109" cy="392245"/>
          </a:xfrm>
          <a:prstGeom prst="rect">
            <a:avLst/>
          </a:prstGeom>
        </p:spPr>
        <p:txBody>
          <a:bodyPr wrap="none">
            <a:spAutoFit/>
          </a:bodyPr>
          <a:lstStyle/>
          <a:p>
            <a:pPr algn="ctr" defTabSz="914225">
              <a:defRPr/>
            </a:pPr>
            <a:r>
              <a:rPr lang="en-US" sz="1961" spc="-50">
                <a:solidFill>
                  <a:srgbClr val="282828"/>
                </a:solidFill>
                <a:latin typeface="Segoe UI Semibold"/>
              </a:rPr>
              <a:t>Office 365</a:t>
            </a:r>
            <a:endParaRPr lang="en-US" sz="1961">
              <a:solidFill>
                <a:srgbClr val="282828"/>
              </a:solidFill>
              <a:latin typeface="Segoe UI Semibold"/>
            </a:endParaRPr>
          </a:p>
        </p:txBody>
      </p:sp>
      <p:grpSp>
        <p:nvGrpSpPr>
          <p:cNvPr id="26" name="Group 25">
            <a:extLst>
              <a:ext uri="{FF2B5EF4-FFF2-40B4-BE49-F238E27FC236}">
                <a16:creationId xmlns:a16="http://schemas.microsoft.com/office/drawing/2014/main" id="{6E8CB241-6551-4968-BEE4-7547D3E9B221}"/>
              </a:ext>
            </a:extLst>
          </p:cNvPr>
          <p:cNvGrpSpPr/>
          <p:nvPr/>
        </p:nvGrpSpPr>
        <p:grpSpPr>
          <a:xfrm>
            <a:off x="3370228" y="1772038"/>
            <a:ext cx="3101579" cy="4501161"/>
            <a:chOff x="3437808" y="1903738"/>
            <a:chExt cx="3163772" cy="4591419"/>
          </a:xfrm>
        </p:grpSpPr>
        <p:grpSp>
          <p:nvGrpSpPr>
            <p:cNvPr id="19" name="Group 18">
              <a:extLst>
                <a:ext uri="{FF2B5EF4-FFF2-40B4-BE49-F238E27FC236}">
                  <a16:creationId xmlns:a16="http://schemas.microsoft.com/office/drawing/2014/main" id="{393FE3D0-F91D-43BF-8E9A-5ADA199E75D0}"/>
                </a:ext>
              </a:extLst>
            </p:cNvPr>
            <p:cNvGrpSpPr/>
            <p:nvPr/>
          </p:nvGrpSpPr>
          <p:grpSpPr>
            <a:xfrm>
              <a:off x="3437808" y="1903738"/>
              <a:ext cx="2797175" cy="1908464"/>
              <a:chOff x="3211976" y="2354482"/>
              <a:chExt cx="2797175" cy="1908464"/>
            </a:xfrm>
          </p:grpSpPr>
          <p:sp>
            <p:nvSpPr>
              <p:cNvPr id="10" name="Rectangle 9">
                <a:extLst>
                  <a:ext uri="{FF2B5EF4-FFF2-40B4-BE49-F238E27FC236}">
                    <a16:creationId xmlns:a16="http://schemas.microsoft.com/office/drawing/2014/main" id="{FCEED94C-E53C-4008-8DAE-94F2C7A57784}"/>
                  </a:ext>
                </a:extLst>
              </p:cNvPr>
              <p:cNvSpPr/>
              <p:nvPr/>
            </p:nvSpPr>
            <p:spPr>
              <a:xfrm>
                <a:off x="3213204" y="2354482"/>
                <a:ext cx="2699457" cy="246221"/>
              </a:xfrm>
              <a:prstGeom prst="rect">
                <a:avLst/>
              </a:prstGeom>
            </p:spPr>
            <p:txBody>
              <a:bodyPr wrap="none" lIns="0" tIns="0" rIns="0" bIns="0">
                <a:spAutoFit/>
              </a:bodyPr>
              <a:lstStyle/>
              <a:p>
                <a:pPr defTabSz="914225">
                  <a:defRPr/>
                </a:pPr>
                <a:r>
                  <a:rPr lang="en-US" sz="1568">
                    <a:solidFill>
                      <a:srgbClr val="0078D4"/>
                    </a:solidFill>
                    <a:latin typeface="Segoe UI Semibold"/>
                  </a:rPr>
                  <a:t>Windows 10 Business devices</a:t>
                </a:r>
              </a:p>
            </p:txBody>
          </p:sp>
          <p:sp>
            <p:nvSpPr>
              <p:cNvPr id="31" name="TextBox 30">
                <a:extLst>
                  <a:ext uri="{FF2B5EF4-FFF2-40B4-BE49-F238E27FC236}">
                    <a16:creationId xmlns:a16="http://schemas.microsoft.com/office/drawing/2014/main" id="{E51F94DD-87BB-40EB-BD73-5E2FE0DE8EDB}"/>
                  </a:ext>
                </a:extLst>
              </p:cNvPr>
              <p:cNvSpPr txBox="1"/>
              <p:nvPr/>
            </p:nvSpPr>
            <p:spPr>
              <a:xfrm>
                <a:off x="3211976" y="2831785"/>
                <a:ext cx="2797175" cy="1431161"/>
              </a:xfrm>
              <a:prstGeom prst="rect">
                <a:avLst/>
              </a:prstGeom>
              <a:noFill/>
            </p:spPr>
            <p:txBody>
              <a:bodyPr wrap="square" lIns="0" tIns="0" rIns="0" bIns="0" rtlCol="0">
                <a:spAutoFit/>
              </a:bodyPr>
              <a:lstStyle/>
              <a:p>
                <a:pPr defTabSz="914225">
                  <a:lnSpc>
                    <a:spcPct val="90000"/>
                  </a:lnSpc>
                  <a:spcAft>
                    <a:spcPts val="1176"/>
                  </a:spcAft>
                  <a:defRPr/>
                </a:pPr>
                <a:r>
                  <a:rPr lang="en-US" sz="1372">
                    <a:solidFill>
                      <a:srgbClr val="282828"/>
                    </a:solidFill>
                    <a:latin typeface="Segoe UI"/>
                  </a:rPr>
                  <a:t>Full 32-bit Office</a:t>
                </a:r>
              </a:p>
              <a:p>
                <a:pPr defTabSz="914225">
                  <a:lnSpc>
                    <a:spcPct val="90000"/>
                  </a:lnSpc>
                  <a:spcAft>
                    <a:spcPts val="1176"/>
                  </a:spcAft>
                  <a:defRPr/>
                </a:pPr>
                <a:r>
                  <a:rPr lang="en-US" sz="1372">
                    <a:solidFill>
                      <a:srgbClr val="282828"/>
                    </a:solidFill>
                    <a:latin typeface="Segoe UI"/>
                  </a:rPr>
                  <a:t>Click to Run (C2R)</a:t>
                </a:r>
              </a:p>
              <a:p>
                <a:pPr defTabSz="914225">
                  <a:lnSpc>
                    <a:spcPct val="90000"/>
                  </a:lnSpc>
                  <a:spcAft>
                    <a:spcPts val="1176"/>
                  </a:spcAft>
                  <a:defRPr/>
                </a:pPr>
                <a:r>
                  <a:rPr lang="en-US" sz="1372">
                    <a:solidFill>
                      <a:srgbClr val="282828"/>
                    </a:solidFill>
                    <a:latin typeface="Segoe UI"/>
                  </a:rPr>
                  <a:t>Always up-to-date</a:t>
                </a:r>
              </a:p>
              <a:p>
                <a:pPr defTabSz="914225">
                  <a:lnSpc>
                    <a:spcPct val="90000"/>
                  </a:lnSpc>
                  <a:spcAft>
                    <a:spcPts val="1176"/>
                  </a:spcAft>
                  <a:defRPr/>
                </a:pPr>
                <a:r>
                  <a:rPr lang="en-US" sz="1372">
                    <a:solidFill>
                      <a:srgbClr val="282828"/>
                    </a:solidFill>
                    <a:latin typeface="Segoe UI"/>
                    <a:ea typeface="Segoe UI" charset="0"/>
                    <a:cs typeface="Segoe UI" charset="0"/>
                  </a:rPr>
                  <a:t>Subscription license for “</a:t>
                </a:r>
                <a:r>
                  <a:rPr lang="en-US" sz="1372" err="1">
                    <a:solidFill>
                      <a:srgbClr val="282828"/>
                    </a:solidFill>
                    <a:latin typeface="Segoe UI"/>
                    <a:ea typeface="Segoe UI" charset="0"/>
                    <a:cs typeface="Segoe UI" charset="0"/>
                  </a:rPr>
                  <a:t>BusinessRetail</a:t>
                </a:r>
                <a:r>
                  <a:rPr lang="en-US" sz="1372">
                    <a:solidFill>
                      <a:srgbClr val="282828"/>
                    </a:solidFill>
                    <a:latin typeface="Segoe UI"/>
                    <a:ea typeface="Segoe UI" charset="0"/>
                    <a:cs typeface="Segoe UI" charset="0"/>
                  </a:rPr>
                  <a:t>” package</a:t>
                </a:r>
              </a:p>
            </p:txBody>
          </p:sp>
        </p:grpSp>
        <p:sp>
          <p:nvSpPr>
            <p:cNvPr id="35" name="Rectangle 34">
              <a:extLst>
                <a:ext uri="{FF2B5EF4-FFF2-40B4-BE49-F238E27FC236}">
                  <a16:creationId xmlns:a16="http://schemas.microsoft.com/office/drawing/2014/main" id="{79EAFC06-9907-4E8E-B37C-CAFC72B2D5B0}"/>
                </a:ext>
              </a:extLst>
            </p:cNvPr>
            <p:cNvSpPr/>
            <p:nvPr/>
          </p:nvSpPr>
          <p:spPr>
            <a:xfrm>
              <a:off x="3437808" y="4555687"/>
              <a:ext cx="3163772" cy="1939470"/>
            </a:xfrm>
            <a:prstGeom prst="rect">
              <a:avLst/>
            </a:prstGeom>
          </p:spPr>
          <p:txBody>
            <a:bodyPr wrap="square" lIns="0" numCol="2">
              <a:noAutofit/>
            </a:bodyPr>
            <a:lstStyle/>
            <a:p>
              <a:pPr defTabSz="914225">
                <a:lnSpc>
                  <a:spcPct val="90000"/>
                </a:lnSpc>
                <a:spcBef>
                  <a:spcPts val="1176"/>
                </a:spcBef>
                <a:defRPr/>
              </a:pPr>
              <a:r>
                <a:rPr lang="en-US" sz="1372" dirty="0">
                  <a:solidFill>
                    <a:srgbClr val="282828"/>
                  </a:solidFill>
                  <a:latin typeface="Segoe UI"/>
                  <a:ea typeface="Segoe UI" charset="0"/>
                  <a:cs typeface="Segoe UI" charset="0"/>
                </a:rPr>
                <a:t>Word</a:t>
              </a:r>
            </a:p>
            <a:p>
              <a:pPr defTabSz="914225">
                <a:lnSpc>
                  <a:spcPct val="90000"/>
                </a:lnSpc>
                <a:spcBef>
                  <a:spcPts val="1176"/>
                </a:spcBef>
                <a:defRPr/>
              </a:pPr>
              <a:r>
                <a:rPr lang="en-US" sz="1372" dirty="0">
                  <a:solidFill>
                    <a:srgbClr val="282828"/>
                  </a:solidFill>
                  <a:latin typeface="Segoe UI"/>
                  <a:ea typeface="Segoe UI" charset="0"/>
                  <a:cs typeface="Segoe UI" charset="0"/>
                </a:rPr>
                <a:t>Excel</a:t>
              </a:r>
            </a:p>
            <a:p>
              <a:pPr defTabSz="914225">
                <a:lnSpc>
                  <a:spcPct val="90000"/>
                </a:lnSpc>
                <a:spcBef>
                  <a:spcPts val="1176"/>
                </a:spcBef>
                <a:defRPr/>
              </a:pPr>
              <a:r>
                <a:rPr lang="en-US" sz="1372" dirty="0">
                  <a:solidFill>
                    <a:srgbClr val="282828"/>
                  </a:solidFill>
                  <a:latin typeface="Segoe UI"/>
                  <a:ea typeface="Segoe UI" charset="0"/>
                  <a:cs typeface="Segoe UI" charset="0"/>
                </a:rPr>
                <a:t>PowerPoint</a:t>
              </a:r>
            </a:p>
            <a:p>
              <a:pPr defTabSz="914225">
                <a:lnSpc>
                  <a:spcPct val="90000"/>
                </a:lnSpc>
                <a:spcBef>
                  <a:spcPts val="1176"/>
                </a:spcBef>
                <a:defRPr/>
              </a:pPr>
              <a:r>
                <a:rPr lang="en-US" sz="1372" dirty="0">
                  <a:solidFill>
                    <a:srgbClr val="282828"/>
                  </a:solidFill>
                  <a:latin typeface="Segoe UI"/>
                  <a:ea typeface="Segoe UI" charset="0"/>
                  <a:cs typeface="Segoe UI" charset="0"/>
                </a:rPr>
                <a:t>Publisher</a:t>
              </a:r>
            </a:p>
            <a:p>
              <a:pPr defTabSz="914225">
                <a:lnSpc>
                  <a:spcPct val="90000"/>
                </a:lnSpc>
                <a:spcBef>
                  <a:spcPts val="1176"/>
                </a:spcBef>
                <a:defRPr/>
              </a:pPr>
              <a:r>
                <a:rPr lang="en-US" sz="1372" dirty="0">
                  <a:solidFill>
                    <a:srgbClr val="282828"/>
                  </a:solidFill>
                  <a:latin typeface="Segoe UI"/>
                  <a:ea typeface="Segoe UI" charset="0"/>
                  <a:cs typeface="Segoe UI" charset="0"/>
                </a:rPr>
                <a:t>Outlook</a:t>
              </a:r>
            </a:p>
            <a:p>
              <a:pPr defTabSz="914225">
                <a:lnSpc>
                  <a:spcPct val="90000"/>
                </a:lnSpc>
                <a:spcBef>
                  <a:spcPts val="1176"/>
                </a:spcBef>
                <a:defRPr/>
              </a:pPr>
              <a:r>
                <a:rPr lang="en-US" sz="1372" dirty="0">
                  <a:solidFill>
                    <a:srgbClr val="282828"/>
                  </a:solidFill>
                  <a:latin typeface="Segoe UI"/>
                  <a:ea typeface="Segoe UI" charset="0"/>
                  <a:cs typeface="Segoe UI" charset="0"/>
                </a:rPr>
                <a:t>OneDrive </a:t>
              </a:r>
              <a:br>
                <a:rPr lang="en-US" sz="1372" dirty="0">
                  <a:solidFill>
                    <a:srgbClr val="282828"/>
                  </a:solidFill>
                  <a:latin typeface="Segoe UI"/>
                  <a:ea typeface="Segoe UI" charset="0"/>
                  <a:cs typeface="Segoe UI" charset="0"/>
                </a:rPr>
              </a:br>
              <a:r>
                <a:rPr lang="en-US" sz="1372" dirty="0">
                  <a:solidFill>
                    <a:srgbClr val="282828"/>
                  </a:solidFill>
                  <a:latin typeface="Segoe UI"/>
                  <a:ea typeface="Segoe UI" charset="0"/>
                  <a:cs typeface="Segoe UI" charset="0"/>
                </a:rPr>
                <a:t>for Business</a:t>
              </a:r>
            </a:p>
            <a:p>
              <a:pPr defTabSz="914225">
                <a:lnSpc>
                  <a:spcPct val="90000"/>
                </a:lnSpc>
                <a:spcBef>
                  <a:spcPts val="1176"/>
                </a:spcBef>
                <a:defRPr/>
              </a:pPr>
              <a:r>
                <a:rPr lang="en-US" sz="1372" dirty="0">
                  <a:solidFill>
                    <a:srgbClr val="282828"/>
                  </a:solidFill>
                  <a:latin typeface="Segoe UI"/>
                  <a:ea typeface="Segoe UI" charset="0"/>
                  <a:cs typeface="Segoe UI" charset="0"/>
                </a:rPr>
                <a:t>OneNote</a:t>
              </a:r>
            </a:p>
            <a:p>
              <a:pPr defTabSz="914225">
                <a:lnSpc>
                  <a:spcPct val="90000"/>
                </a:lnSpc>
                <a:spcBef>
                  <a:spcPts val="1176"/>
                </a:spcBef>
                <a:defRPr/>
              </a:pPr>
              <a:r>
                <a:rPr lang="en-US" sz="1372" dirty="0">
                  <a:solidFill>
                    <a:srgbClr val="282828"/>
                  </a:solidFill>
                  <a:latin typeface="Segoe UI"/>
                  <a:ea typeface="Segoe UI" charset="0"/>
                  <a:cs typeface="Segoe UI" charset="0"/>
                </a:rPr>
                <a:t>Access</a:t>
              </a:r>
            </a:p>
            <a:p>
              <a:pPr defTabSz="914225">
                <a:lnSpc>
                  <a:spcPct val="90000"/>
                </a:lnSpc>
                <a:spcBef>
                  <a:spcPts val="1176"/>
                </a:spcBef>
                <a:defRPr/>
              </a:pPr>
              <a:r>
                <a:rPr lang="en-US" sz="1372" strike="sngStrike" dirty="0">
                  <a:solidFill>
                    <a:srgbClr val="282828"/>
                  </a:solidFill>
                  <a:latin typeface="Segoe UI"/>
                  <a:ea typeface="Segoe UI" charset="0"/>
                  <a:cs typeface="Segoe UI" charset="0"/>
                </a:rPr>
                <a:t>Teams</a:t>
              </a:r>
            </a:p>
          </p:txBody>
        </p:sp>
        <p:cxnSp>
          <p:nvCxnSpPr>
            <p:cNvPr id="21" name="Straight Connector 20">
              <a:extLst>
                <a:ext uri="{FF2B5EF4-FFF2-40B4-BE49-F238E27FC236}">
                  <a16:creationId xmlns:a16="http://schemas.microsoft.com/office/drawing/2014/main" id="{AD1BF5D5-C286-450E-A2AF-FF97AC8F01D3}"/>
                </a:ext>
              </a:extLst>
            </p:cNvPr>
            <p:cNvCxnSpPr>
              <a:cxnSpLocks/>
            </p:cNvCxnSpPr>
            <p:nvPr/>
          </p:nvCxnSpPr>
          <p:spPr>
            <a:xfrm>
              <a:off x="3437808" y="4196219"/>
              <a:ext cx="3038148"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0" name="Group 11">
            <a:extLst>
              <a:ext uri="{FF2B5EF4-FFF2-40B4-BE49-F238E27FC236}">
                <a16:creationId xmlns:a16="http://schemas.microsoft.com/office/drawing/2014/main" id="{C7F12EF4-8F4E-49FB-9C19-7FD97D43B522}"/>
              </a:ext>
            </a:extLst>
          </p:cNvPr>
          <p:cNvGrpSpPr>
            <a:grpSpLocks noChangeAspect="1"/>
          </p:cNvGrpSpPr>
          <p:nvPr/>
        </p:nvGrpSpPr>
        <p:grpSpPr bwMode="auto">
          <a:xfrm>
            <a:off x="1054607" y="2312355"/>
            <a:ext cx="1386658" cy="1330630"/>
            <a:chOff x="-272" y="2092"/>
            <a:chExt cx="891" cy="855"/>
          </a:xfrm>
        </p:grpSpPr>
        <p:sp>
          <p:nvSpPr>
            <p:cNvPr id="41" name="Freeform 12">
              <a:extLst>
                <a:ext uri="{FF2B5EF4-FFF2-40B4-BE49-F238E27FC236}">
                  <a16:creationId xmlns:a16="http://schemas.microsoft.com/office/drawing/2014/main" id="{A42BD93C-9FC8-4828-82EF-641603B200FF}"/>
                </a:ext>
              </a:extLst>
            </p:cNvPr>
            <p:cNvSpPr>
              <a:spLocks/>
            </p:cNvSpPr>
            <p:nvPr/>
          </p:nvSpPr>
          <p:spPr bwMode="auto">
            <a:xfrm>
              <a:off x="-272" y="2266"/>
              <a:ext cx="857" cy="681"/>
            </a:xfrm>
            <a:custGeom>
              <a:avLst/>
              <a:gdLst>
                <a:gd name="T0" fmla="*/ 0 w 403"/>
                <a:gd name="T1" fmla="*/ 99 h 320"/>
                <a:gd name="T2" fmla="*/ 0 w 403"/>
                <a:gd name="T3" fmla="*/ 99 h 320"/>
                <a:gd name="T4" fmla="*/ 1 w 403"/>
                <a:gd name="T5" fmla="*/ 99 h 320"/>
                <a:gd name="T6" fmla="*/ 81 w 403"/>
                <a:gd name="T7" fmla="*/ 99 h 320"/>
                <a:gd name="T8" fmla="*/ 108 w 403"/>
                <a:gd name="T9" fmla="*/ 126 h 320"/>
                <a:gd name="T10" fmla="*/ 108 w 403"/>
                <a:gd name="T11" fmla="*/ 254 h 320"/>
                <a:gd name="T12" fmla="*/ 189 w 403"/>
                <a:gd name="T13" fmla="*/ 254 h 320"/>
                <a:gd name="T14" fmla="*/ 189 w 403"/>
                <a:gd name="T15" fmla="*/ 293 h 320"/>
                <a:gd name="T16" fmla="*/ 136 w 403"/>
                <a:gd name="T17" fmla="*/ 293 h 320"/>
                <a:gd name="T18" fmla="*/ 136 w 403"/>
                <a:gd name="T19" fmla="*/ 320 h 320"/>
                <a:gd name="T20" fmla="*/ 269 w 403"/>
                <a:gd name="T21" fmla="*/ 320 h 320"/>
                <a:gd name="T22" fmla="*/ 269 w 403"/>
                <a:gd name="T23" fmla="*/ 294 h 320"/>
                <a:gd name="T24" fmla="*/ 232 w 403"/>
                <a:gd name="T25" fmla="*/ 294 h 320"/>
                <a:gd name="T26" fmla="*/ 228 w 403"/>
                <a:gd name="T27" fmla="*/ 293 h 320"/>
                <a:gd name="T28" fmla="*/ 216 w 403"/>
                <a:gd name="T29" fmla="*/ 288 h 320"/>
                <a:gd name="T30" fmla="*/ 206 w 403"/>
                <a:gd name="T31" fmla="*/ 267 h 320"/>
                <a:gd name="T32" fmla="*/ 206 w 403"/>
                <a:gd name="T33" fmla="*/ 254 h 320"/>
                <a:gd name="T34" fmla="*/ 206 w 403"/>
                <a:gd name="T35" fmla="*/ 134 h 320"/>
                <a:gd name="T36" fmla="*/ 232 w 403"/>
                <a:gd name="T37" fmla="*/ 107 h 320"/>
                <a:gd name="T38" fmla="*/ 403 w 403"/>
                <a:gd name="T39" fmla="*/ 107 h 320"/>
                <a:gd name="T40" fmla="*/ 403 w 403"/>
                <a:gd name="T41" fmla="*/ 0 h 320"/>
                <a:gd name="T42" fmla="*/ 304 w 403"/>
                <a:gd name="T43" fmla="*/ 0 h 320"/>
                <a:gd name="T44" fmla="*/ 291 w 403"/>
                <a:gd name="T45" fmla="*/ 13 h 320"/>
                <a:gd name="T46" fmla="*/ 225 w 403"/>
                <a:gd name="T47" fmla="*/ 80 h 320"/>
                <a:gd name="T48" fmla="*/ 206 w 403"/>
                <a:gd name="T49" fmla="*/ 99 h 320"/>
                <a:gd name="T50" fmla="*/ 187 w 403"/>
                <a:gd name="T51" fmla="*/ 80 h 320"/>
                <a:gd name="T52" fmla="*/ 120 w 403"/>
                <a:gd name="T53" fmla="*/ 13 h 320"/>
                <a:gd name="T54" fmla="*/ 107 w 403"/>
                <a:gd name="T55" fmla="*/ 0 h 320"/>
                <a:gd name="T56" fmla="*/ 0 w 403"/>
                <a:gd name="T57" fmla="*/ 0 h 320"/>
                <a:gd name="T58" fmla="*/ 0 w 403"/>
                <a:gd name="T59" fmla="*/ 9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3" h="320">
                  <a:moveTo>
                    <a:pt x="0" y="99"/>
                  </a:moveTo>
                  <a:lnTo>
                    <a:pt x="0" y="99"/>
                  </a:lnTo>
                  <a:cubicBezTo>
                    <a:pt x="1" y="99"/>
                    <a:pt x="1" y="99"/>
                    <a:pt x="1" y="99"/>
                  </a:cubicBezTo>
                  <a:lnTo>
                    <a:pt x="81" y="99"/>
                  </a:lnTo>
                  <a:cubicBezTo>
                    <a:pt x="96" y="99"/>
                    <a:pt x="108" y="111"/>
                    <a:pt x="108" y="126"/>
                  </a:cubicBezTo>
                  <a:lnTo>
                    <a:pt x="108" y="254"/>
                  </a:lnTo>
                  <a:lnTo>
                    <a:pt x="189" y="254"/>
                  </a:lnTo>
                  <a:lnTo>
                    <a:pt x="189" y="293"/>
                  </a:lnTo>
                  <a:lnTo>
                    <a:pt x="136" y="293"/>
                  </a:lnTo>
                  <a:lnTo>
                    <a:pt x="136" y="320"/>
                  </a:lnTo>
                  <a:lnTo>
                    <a:pt x="269" y="320"/>
                  </a:lnTo>
                  <a:lnTo>
                    <a:pt x="269" y="294"/>
                  </a:lnTo>
                  <a:lnTo>
                    <a:pt x="232" y="294"/>
                  </a:lnTo>
                  <a:cubicBezTo>
                    <a:pt x="231" y="294"/>
                    <a:pt x="229" y="294"/>
                    <a:pt x="228" y="293"/>
                  </a:cubicBezTo>
                  <a:cubicBezTo>
                    <a:pt x="223" y="293"/>
                    <a:pt x="219" y="291"/>
                    <a:pt x="216" y="288"/>
                  </a:cubicBezTo>
                  <a:cubicBezTo>
                    <a:pt x="210" y="283"/>
                    <a:pt x="206" y="276"/>
                    <a:pt x="206" y="267"/>
                  </a:cubicBezTo>
                  <a:lnTo>
                    <a:pt x="206" y="254"/>
                  </a:lnTo>
                  <a:lnTo>
                    <a:pt x="206" y="134"/>
                  </a:lnTo>
                  <a:cubicBezTo>
                    <a:pt x="206" y="119"/>
                    <a:pt x="218" y="107"/>
                    <a:pt x="232" y="107"/>
                  </a:cubicBezTo>
                  <a:lnTo>
                    <a:pt x="403" y="107"/>
                  </a:lnTo>
                  <a:lnTo>
                    <a:pt x="403" y="0"/>
                  </a:lnTo>
                  <a:lnTo>
                    <a:pt x="304" y="0"/>
                  </a:lnTo>
                  <a:lnTo>
                    <a:pt x="291" y="13"/>
                  </a:lnTo>
                  <a:lnTo>
                    <a:pt x="225" y="80"/>
                  </a:lnTo>
                  <a:lnTo>
                    <a:pt x="206" y="99"/>
                  </a:lnTo>
                  <a:lnTo>
                    <a:pt x="187" y="80"/>
                  </a:lnTo>
                  <a:lnTo>
                    <a:pt x="120" y="13"/>
                  </a:lnTo>
                  <a:lnTo>
                    <a:pt x="107" y="0"/>
                  </a:lnTo>
                  <a:lnTo>
                    <a:pt x="0" y="0"/>
                  </a:lnTo>
                  <a:lnTo>
                    <a:pt x="0" y="99"/>
                  </a:ln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42" name="Freeform 13">
              <a:extLst>
                <a:ext uri="{FF2B5EF4-FFF2-40B4-BE49-F238E27FC236}">
                  <a16:creationId xmlns:a16="http://schemas.microsoft.com/office/drawing/2014/main" id="{8485F696-02A5-4C84-9454-B6F6155EDCB3}"/>
                </a:ext>
              </a:extLst>
            </p:cNvPr>
            <p:cNvSpPr>
              <a:spLocks noEditPoints="1"/>
            </p:cNvSpPr>
            <p:nvPr/>
          </p:nvSpPr>
          <p:spPr bwMode="auto">
            <a:xfrm>
              <a:off x="-269" y="2534"/>
              <a:ext cx="170" cy="313"/>
            </a:xfrm>
            <a:custGeom>
              <a:avLst/>
              <a:gdLst>
                <a:gd name="T0" fmla="*/ 24 w 80"/>
                <a:gd name="T1" fmla="*/ 128 h 147"/>
                <a:gd name="T2" fmla="*/ 24 w 80"/>
                <a:gd name="T3" fmla="*/ 128 h 147"/>
                <a:gd name="T4" fmla="*/ 24 w 80"/>
                <a:gd name="T5" fmla="*/ 107 h 147"/>
                <a:gd name="T6" fmla="*/ 50 w 80"/>
                <a:gd name="T7" fmla="*/ 107 h 147"/>
                <a:gd name="T8" fmla="*/ 50 w 80"/>
                <a:gd name="T9" fmla="*/ 128 h 147"/>
                <a:gd name="T10" fmla="*/ 50 w 80"/>
                <a:gd name="T11" fmla="*/ 133 h 147"/>
                <a:gd name="T12" fmla="*/ 24 w 80"/>
                <a:gd name="T13" fmla="*/ 133 h 147"/>
                <a:gd name="T14" fmla="*/ 24 w 80"/>
                <a:gd name="T15" fmla="*/ 128 h 147"/>
                <a:gd name="T16" fmla="*/ 0 w 80"/>
                <a:gd name="T17" fmla="*/ 147 h 147"/>
                <a:gd name="T18" fmla="*/ 0 w 80"/>
                <a:gd name="T19" fmla="*/ 147 h 147"/>
                <a:gd name="T20" fmla="*/ 80 w 80"/>
                <a:gd name="T21" fmla="*/ 146 h 147"/>
                <a:gd name="T22" fmla="*/ 80 w 80"/>
                <a:gd name="T23" fmla="*/ 128 h 147"/>
                <a:gd name="T24" fmla="*/ 80 w 80"/>
                <a:gd name="T25" fmla="*/ 0 h 147"/>
                <a:gd name="T26" fmla="*/ 0 w 80"/>
                <a:gd name="T27" fmla="*/ 0 h 147"/>
                <a:gd name="T28" fmla="*/ 0 w 80"/>
                <a:gd name="T29" fmla="*/ 128 h 147"/>
                <a:gd name="T30" fmla="*/ 0 w 80"/>
                <a:gd name="T31"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147">
                  <a:moveTo>
                    <a:pt x="24" y="128"/>
                  </a:moveTo>
                  <a:lnTo>
                    <a:pt x="24" y="128"/>
                  </a:lnTo>
                  <a:lnTo>
                    <a:pt x="24" y="107"/>
                  </a:lnTo>
                  <a:lnTo>
                    <a:pt x="50" y="107"/>
                  </a:lnTo>
                  <a:lnTo>
                    <a:pt x="50" y="128"/>
                  </a:lnTo>
                  <a:lnTo>
                    <a:pt x="50" y="133"/>
                  </a:lnTo>
                  <a:lnTo>
                    <a:pt x="24" y="133"/>
                  </a:lnTo>
                  <a:lnTo>
                    <a:pt x="24" y="128"/>
                  </a:lnTo>
                  <a:close/>
                  <a:moveTo>
                    <a:pt x="0" y="147"/>
                  </a:moveTo>
                  <a:lnTo>
                    <a:pt x="0" y="147"/>
                  </a:lnTo>
                  <a:lnTo>
                    <a:pt x="80" y="146"/>
                  </a:lnTo>
                  <a:lnTo>
                    <a:pt x="80" y="128"/>
                  </a:lnTo>
                  <a:lnTo>
                    <a:pt x="80" y="0"/>
                  </a:lnTo>
                  <a:lnTo>
                    <a:pt x="0" y="0"/>
                  </a:lnTo>
                  <a:lnTo>
                    <a:pt x="0" y="128"/>
                  </a:lnTo>
                  <a:lnTo>
                    <a:pt x="0" y="147"/>
                  </a:ln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43" name="Freeform 14">
              <a:extLst>
                <a:ext uri="{FF2B5EF4-FFF2-40B4-BE49-F238E27FC236}">
                  <a16:creationId xmlns:a16="http://schemas.microsoft.com/office/drawing/2014/main" id="{B82AD9DE-D456-456E-B5EF-F1BA065FF38C}"/>
                </a:ext>
              </a:extLst>
            </p:cNvPr>
            <p:cNvSpPr>
              <a:spLocks/>
            </p:cNvSpPr>
            <p:nvPr/>
          </p:nvSpPr>
          <p:spPr bwMode="auto">
            <a:xfrm>
              <a:off x="24" y="2092"/>
              <a:ext cx="283" cy="304"/>
            </a:xfrm>
            <a:custGeom>
              <a:avLst/>
              <a:gdLst>
                <a:gd name="T0" fmla="*/ 67 w 133"/>
                <a:gd name="T1" fmla="*/ 143 h 143"/>
                <a:gd name="T2" fmla="*/ 67 w 133"/>
                <a:gd name="T3" fmla="*/ 143 h 143"/>
                <a:gd name="T4" fmla="*/ 128 w 133"/>
                <a:gd name="T5" fmla="*/ 82 h 143"/>
                <a:gd name="T6" fmla="*/ 133 w 133"/>
                <a:gd name="T7" fmla="*/ 76 h 143"/>
                <a:gd name="T8" fmla="*/ 113 w 133"/>
                <a:gd name="T9" fmla="*/ 56 h 143"/>
                <a:gd name="T10" fmla="*/ 88 w 133"/>
                <a:gd name="T11" fmla="*/ 82 h 143"/>
                <a:gd name="T12" fmla="*/ 81 w 133"/>
                <a:gd name="T13" fmla="*/ 89 h 143"/>
                <a:gd name="T14" fmla="*/ 81 w 133"/>
                <a:gd name="T15" fmla="*/ 82 h 143"/>
                <a:gd name="T16" fmla="*/ 81 w 133"/>
                <a:gd name="T17" fmla="*/ 0 h 143"/>
                <a:gd name="T18" fmla="*/ 52 w 133"/>
                <a:gd name="T19" fmla="*/ 0 h 143"/>
                <a:gd name="T20" fmla="*/ 52 w 133"/>
                <a:gd name="T21" fmla="*/ 82 h 143"/>
                <a:gd name="T22" fmla="*/ 52 w 133"/>
                <a:gd name="T23" fmla="*/ 89 h 143"/>
                <a:gd name="T24" fmla="*/ 46 w 133"/>
                <a:gd name="T25" fmla="*/ 82 h 143"/>
                <a:gd name="T26" fmla="*/ 20 w 133"/>
                <a:gd name="T27" fmla="*/ 56 h 143"/>
                <a:gd name="T28" fmla="*/ 0 w 133"/>
                <a:gd name="T29" fmla="*/ 76 h 143"/>
                <a:gd name="T30" fmla="*/ 6 w 133"/>
                <a:gd name="T31" fmla="*/ 82 h 143"/>
                <a:gd name="T32" fmla="*/ 67 w 133"/>
                <a:gd name="T33"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43">
                  <a:moveTo>
                    <a:pt x="67" y="143"/>
                  </a:moveTo>
                  <a:lnTo>
                    <a:pt x="67" y="143"/>
                  </a:lnTo>
                  <a:lnTo>
                    <a:pt x="128" y="82"/>
                  </a:lnTo>
                  <a:lnTo>
                    <a:pt x="133" y="76"/>
                  </a:lnTo>
                  <a:lnTo>
                    <a:pt x="113" y="56"/>
                  </a:lnTo>
                  <a:lnTo>
                    <a:pt x="88" y="82"/>
                  </a:lnTo>
                  <a:lnTo>
                    <a:pt x="81" y="89"/>
                  </a:lnTo>
                  <a:lnTo>
                    <a:pt x="81" y="82"/>
                  </a:lnTo>
                  <a:lnTo>
                    <a:pt x="81" y="0"/>
                  </a:lnTo>
                  <a:lnTo>
                    <a:pt x="52" y="0"/>
                  </a:lnTo>
                  <a:lnTo>
                    <a:pt x="52" y="82"/>
                  </a:lnTo>
                  <a:lnTo>
                    <a:pt x="52" y="89"/>
                  </a:lnTo>
                  <a:lnTo>
                    <a:pt x="46" y="82"/>
                  </a:lnTo>
                  <a:lnTo>
                    <a:pt x="20" y="56"/>
                  </a:lnTo>
                  <a:lnTo>
                    <a:pt x="0" y="76"/>
                  </a:lnTo>
                  <a:lnTo>
                    <a:pt x="6" y="82"/>
                  </a:lnTo>
                  <a:lnTo>
                    <a:pt x="67" y="143"/>
                  </a:lnTo>
                  <a:close/>
                </a:path>
              </a:pathLst>
            </a:custGeom>
            <a:solidFill>
              <a:srgbClr val="0078D4"/>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44" name="Freeform 15">
              <a:extLst>
                <a:ext uri="{FF2B5EF4-FFF2-40B4-BE49-F238E27FC236}">
                  <a16:creationId xmlns:a16="http://schemas.microsoft.com/office/drawing/2014/main" id="{B1900452-0E40-469B-B8E9-FFDB3CE01F54}"/>
                </a:ext>
              </a:extLst>
            </p:cNvPr>
            <p:cNvSpPr>
              <a:spLocks noEditPoints="1"/>
            </p:cNvSpPr>
            <p:nvPr/>
          </p:nvSpPr>
          <p:spPr bwMode="auto">
            <a:xfrm>
              <a:off x="222" y="2551"/>
              <a:ext cx="397" cy="283"/>
            </a:xfrm>
            <a:custGeom>
              <a:avLst/>
              <a:gdLst>
                <a:gd name="T0" fmla="*/ 111 w 187"/>
                <a:gd name="T1" fmla="*/ 120 h 133"/>
                <a:gd name="T2" fmla="*/ 111 w 187"/>
                <a:gd name="T3" fmla="*/ 120 h 133"/>
                <a:gd name="T4" fmla="*/ 111 w 187"/>
                <a:gd name="T5" fmla="*/ 120 h 133"/>
                <a:gd name="T6" fmla="*/ 71 w 187"/>
                <a:gd name="T7" fmla="*/ 120 h 133"/>
                <a:gd name="T8" fmla="*/ 71 w 187"/>
                <a:gd name="T9" fmla="*/ 120 h 133"/>
                <a:gd name="T10" fmla="*/ 71 w 187"/>
                <a:gd name="T11" fmla="*/ 93 h 133"/>
                <a:gd name="T12" fmla="*/ 111 w 187"/>
                <a:gd name="T13" fmla="*/ 93 h 133"/>
                <a:gd name="T14" fmla="*/ 111 w 187"/>
                <a:gd name="T15" fmla="*/ 120 h 133"/>
                <a:gd name="T16" fmla="*/ 187 w 187"/>
                <a:gd name="T17" fmla="*/ 0 h 133"/>
                <a:gd name="T18" fmla="*/ 187 w 187"/>
                <a:gd name="T19" fmla="*/ 0 h 133"/>
                <a:gd name="T20" fmla="*/ 171 w 187"/>
                <a:gd name="T21" fmla="*/ 0 h 133"/>
                <a:gd name="T22" fmla="*/ 0 w 187"/>
                <a:gd name="T23" fmla="*/ 0 h 133"/>
                <a:gd name="T24" fmla="*/ 0 w 187"/>
                <a:gd name="T25" fmla="*/ 120 h 133"/>
                <a:gd name="T26" fmla="*/ 0 w 187"/>
                <a:gd name="T27" fmla="*/ 133 h 133"/>
                <a:gd name="T28" fmla="*/ 187 w 187"/>
                <a:gd name="T29" fmla="*/ 133 h 133"/>
                <a:gd name="T30" fmla="*/ 187 w 187"/>
                <a:gd name="T31"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 h="133">
                  <a:moveTo>
                    <a:pt x="111" y="120"/>
                  </a:moveTo>
                  <a:lnTo>
                    <a:pt x="111" y="120"/>
                  </a:lnTo>
                  <a:lnTo>
                    <a:pt x="111" y="120"/>
                  </a:lnTo>
                  <a:lnTo>
                    <a:pt x="71" y="120"/>
                  </a:lnTo>
                  <a:lnTo>
                    <a:pt x="71" y="120"/>
                  </a:lnTo>
                  <a:lnTo>
                    <a:pt x="71" y="93"/>
                  </a:lnTo>
                  <a:lnTo>
                    <a:pt x="111" y="93"/>
                  </a:lnTo>
                  <a:lnTo>
                    <a:pt x="111" y="120"/>
                  </a:lnTo>
                  <a:close/>
                  <a:moveTo>
                    <a:pt x="187" y="0"/>
                  </a:moveTo>
                  <a:lnTo>
                    <a:pt x="187" y="0"/>
                  </a:lnTo>
                  <a:lnTo>
                    <a:pt x="171" y="0"/>
                  </a:lnTo>
                  <a:lnTo>
                    <a:pt x="0" y="0"/>
                  </a:lnTo>
                  <a:lnTo>
                    <a:pt x="0" y="120"/>
                  </a:lnTo>
                  <a:lnTo>
                    <a:pt x="0" y="133"/>
                  </a:lnTo>
                  <a:lnTo>
                    <a:pt x="187" y="133"/>
                  </a:lnTo>
                  <a:lnTo>
                    <a:pt x="187" y="0"/>
                  </a:ln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grpSp>
    </p:spTree>
    <p:extLst>
      <p:ext uri="{BB962C8B-B14F-4D97-AF65-F5344CB8AC3E}">
        <p14:creationId xmlns:p14="http://schemas.microsoft.com/office/powerpoint/2010/main" val="425016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ppt_x"/>
                                          </p:val>
                                        </p:tav>
                                        <p:tav tm="100000">
                                          <p:val>
                                            <p:strVal val="#ppt_x"/>
                                          </p:val>
                                        </p:tav>
                                      </p:tavLst>
                                    </p:anim>
                                    <p:anim calcmode="lin" valueType="num">
                                      <p:cBhvr additive="base">
                                        <p:cTn id="8"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10000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750" fill="hold"/>
                                        <p:tgtEl>
                                          <p:spTgt spid="39"/>
                                        </p:tgtEl>
                                        <p:attrNameLst>
                                          <p:attrName>ppt_x</p:attrName>
                                        </p:attrNameLst>
                                      </p:cBhvr>
                                      <p:tavLst>
                                        <p:tav tm="0">
                                          <p:val>
                                            <p:strVal val="1+#ppt_w/2"/>
                                          </p:val>
                                        </p:tav>
                                        <p:tav tm="100000">
                                          <p:val>
                                            <p:strVal val="#ppt_x"/>
                                          </p:val>
                                        </p:tav>
                                      </p:tavLst>
                                    </p:anim>
                                    <p:anim calcmode="lin" valueType="num">
                                      <p:cBhvr additive="base">
                                        <p:cTn id="14" dur="750" fill="hold"/>
                                        <p:tgtEl>
                                          <p:spTgt spid="39"/>
                                        </p:tgtEl>
                                        <p:attrNameLst>
                                          <p:attrName>ppt_y</p:attrName>
                                        </p:attrNameLst>
                                      </p:cBhvr>
                                      <p:tavLst>
                                        <p:tav tm="0">
                                          <p:val>
                                            <p:strVal val="#ppt_y"/>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289008-BA69-42A1-A109-0F7F032C0032}"/>
              </a:ext>
            </a:extLst>
          </p:cNvPr>
          <p:cNvGrpSpPr/>
          <p:nvPr/>
        </p:nvGrpSpPr>
        <p:grpSpPr>
          <a:xfrm rot="16200000">
            <a:off x="3621203" y="2740175"/>
            <a:ext cx="600390" cy="230511"/>
            <a:chOff x="3510292" y="2756835"/>
            <a:chExt cx="612429" cy="235133"/>
          </a:xfrm>
        </p:grpSpPr>
        <p:cxnSp>
          <p:nvCxnSpPr>
            <p:cNvPr id="16" name="Straight Arrow Connector 15">
              <a:extLst>
                <a:ext uri="{FF2B5EF4-FFF2-40B4-BE49-F238E27FC236}">
                  <a16:creationId xmlns:a16="http://schemas.microsoft.com/office/drawing/2014/main" id="{01BA7663-24A0-4D97-89DF-4B8B111F5810}"/>
                </a:ext>
              </a:extLst>
            </p:cNvPr>
            <p:cNvCxnSpPr>
              <a:cxnSpLocks/>
            </p:cNvCxnSpPr>
            <p:nvPr/>
          </p:nvCxnSpPr>
          <p:spPr>
            <a:xfrm rot="5400000" flipV="1">
              <a:off x="3662991" y="2721705"/>
              <a:ext cx="0" cy="305397"/>
            </a:xfrm>
            <a:prstGeom prst="straightConnector1">
              <a:avLst/>
            </a:prstGeom>
            <a:ln w="28575">
              <a:solidFill>
                <a:schemeClr val="accent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Freeform 168">
              <a:extLst>
                <a:ext uri="{FF2B5EF4-FFF2-40B4-BE49-F238E27FC236}">
                  <a16:creationId xmlns:a16="http://schemas.microsoft.com/office/drawing/2014/main" id="{43C3B703-FDFB-4417-A817-7264AA8A8B7B}"/>
                </a:ext>
              </a:extLst>
            </p:cNvPr>
            <p:cNvSpPr>
              <a:spLocks/>
            </p:cNvSpPr>
            <p:nvPr/>
          </p:nvSpPr>
          <p:spPr bwMode="auto">
            <a:xfrm rot="5400000">
              <a:off x="3820723" y="2689970"/>
              <a:ext cx="235133" cy="368863"/>
            </a:xfrm>
            <a:custGeom>
              <a:avLst/>
              <a:gdLst>
                <a:gd name="T0" fmla="*/ 20 w 67"/>
                <a:gd name="T1" fmla="*/ 0 h 105"/>
                <a:gd name="T2" fmla="*/ 20 w 67"/>
                <a:gd name="T3" fmla="*/ 16 h 105"/>
                <a:gd name="T4" fmla="*/ 47 w 67"/>
                <a:gd name="T5" fmla="*/ 16 h 105"/>
                <a:gd name="T6" fmla="*/ 47 w 67"/>
                <a:gd name="T7" fmla="*/ 0 h 105"/>
                <a:gd name="T8" fmla="*/ 53 w 67"/>
                <a:gd name="T9" fmla="*/ 0 h 105"/>
                <a:gd name="T10" fmla="*/ 53 w 67"/>
                <a:gd name="T11" fmla="*/ 16 h 105"/>
                <a:gd name="T12" fmla="*/ 67 w 67"/>
                <a:gd name="T13" fmla="*/ 16 h 105"/>
                <a:gd name="T14" fmla="*/ 67 w 67"/>
                <a:gd name="T15" fmla="*/ 56 h 105"/>
                <a:gd name="T16" fmla="*/ 44 w 67"/>
                <a:gd name="T17" fmla="*/ 84 h 105"/>
                <a:gd name="T18" fmla="*/ 44 w 67"/>
                <a:gd name="T19" fmla="*/ 105 h 105"/>
                <a:gd name="T20" fmla="*/ 24 w 67"/>
                <a:gd name="T21" fmla="*/ 105 h 105"/>
                <a:gd name="T22" fmla="*/ 24 w 67"/>
                <a:gd name="T23" fmla="*/ 84 h 105"/>
                <a:gd name="T24" fmla="*/ 0 w 67"/>
                <a:gd name="T25" fmla="*/ 56 h 105"/>
                <a:gd name="T26" fmla="*/ 0 w 67"/>
                <a:gd name="T27" fmla="*/ 16 h 105"/>
                <a:gd name="T28" fmla="*/ 14 w 67"/>
                <a:gd name="T29" fmla="*/ 16 h 105"/>
                <a:gd name="T30" fmla="*/ 14 w 67"/>
                <a:gd name="T31" fmla="*/ 0 h 105"/>
                <a:gd name="T32" fmla="*/ 20 w 67"/>
                <a:gd name="T3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05">
                  <a:moveTo>
                    <a:pt x="20" y="0"/>
                  </a:moveTo>
                  <a:cubicBezTo>
                    <a:pt x="20" y="16"/>
                    <a:pt x="20" y="16"/>
                    <a:pt x="20" y="16"/>
                  </a:cubicBezTo>
                  <a:cubicBezTo>
                    <a:pt x="20" y="16"/>
                    <a:pt x="20" y="16"/>
                    <a:pt x="47" y="16"/>
                  </a:cubicBezTo>
                  <a:cubicBezTo>
                    <a:pt x="47" y="0"/>
                    <a:pt x="47" y="0"/>
                    <a:pt x="47" y="0"/>
                  </a:cubicBezTo>
                  <a:cubicBezTo>
                    <a:pt x="53" y="0"/>
                    <a:pt x="53" y="0"/>
                    <a:pt x="53" y="0"/>
                  </a:cubicBezTo>
                  <a:cubicBezTo>
                    <a:pt x="53" y="4"/>
                    <a:pt x="53" y="9"/>
                    <a:pt x="53" y="16"/>
                  </a:cubicBezTo>
                  <a:cubicBezTo>
                    <a:pt x="53" y="16"/>
                    <a:pt x="53" y="16"/>
                    <a:pt x="67" y="16"/>
                  </a:cubicBezTo>
                  <a:cubicBezTo>
                    <a:pt x="67" y="16"/>
                    <a:pt x="67" y="16"/>
                    <a:pt x="67" y="56"/>
                  </a:cubicBezTo>
                  <a:cubicBezTo>
                    <a:pt x="67" y="65"/>
                    <a:pt x="57" y="79"/>
                    <a:pt x="44" y="84"/>
                  </a:cubicBezTo>
                  <a:cubicBezTo>
                    <a:pt x="44" y="84"/>
                    <a:pt x="44" y="84"/>
                    <a:pt x="44" y="105"/>
                  </a:cubicBezTo>
                  <a:cubicBezTo>
                    <a:pt x="24" y="105"/>
                    <a:pt x="24" y="105"/>
                    <a:pt x="24" y="105"/>
                  </a:cubicBezTo>
                  <a:cubicBezTo>
                    <a:pt x="24" y="105"/>
                    <a:pt x="24" y="105"/>
                    <a:pt x="24" y="84"/>
                  </a:cubicBezTo>
                  <a:cubicBezTo>
                    <a:pt x="10" y="79"/>
                    <a:pt x="0" y="65"/>
                    <a:pt x="0" y="56"/>
                  </a:cubicBezTo>
                  <a:cubicBezTo>
                    <a:pt x="0" y="56"/>
                    <a:pt x="0" y="56"/>
                    <a:pt x="0" y="16"/>
                  </a:cubicBezTo>
                  <a:cubicBezTo>
                    <a:pt x="0" y="16"/>
                    <a:pt x="0" y="16"/>
                    <a:pt x="14" y="16"/>
                  </a:cubicBezTo>
                  <a:cubicBezTo>
                    <a:pt x="14" y="16"/>
                    <a:pt x="14" y="16"/>
                    <a:pt x="14" y="0"/>
                  </a:cubicBezTo>
                  <a:lnTo>
                    <a:pt x="20" y="0"/>
                  </a:lnTo>
                  <a:close/>
                </a:path>
              </a:pathLst>
            </a:custGeom>
            <a:solidFill>
              <a:schemeClr val="accent1"/>
            </a:solidFill>
            <a:ln w="28575">
              <a:noFill/>
            </a:ln>
          </p:spPr>
          <p:txBody>
            <a:bodyPr vert="horz" wrap="square" lIns="95104" tIns="47551" rIns="95104" bIns="47551" numCol="1" anchor="t" anchorCtr="0" compatLnSpc="1">
              <a:prstTxWarp prst="textNoShape">
                <a:avLst/>
              </a:prstTxWarp>
            </a:bodyPr>
            <a:lstStyle/>
            <a:p>
              <a:pPr defTabSz="951121">
                <a:defRPr/>
              </a:pPr>
              <a:endParaRPr lang="en-US" sz="1872" kern="0">
                <a:solidFill>
                  <a:srgbClr val="404040"/>
                </a:solidFill>
                <a:latin typeface="Segoe UI"/>
              </a:endParaRPr>
            </a:p>
          </p:txBody>
        </p:sp>
      </p:grpSp>
      <p:grpSp>
        <p:nvGrpSpPr>
          <p:cNvPr id="4" name="Group 3">
            <a:extLst>
              <a:ext uri="{FF2B5EF4-FFF2-40B4-BE49-F238E27FC236}">
                <a16:creationId xmlns:a16="http://schemas.microsoft.com/office/drawing/2014/main" id="{5B2D32DC-5065-4D1F-893A-A9ABCD62B496}"/>
              </a:ext>
            </a:extLst>
          </p:cNvPr>
          <p:cNvGrpSpPr/>
          <p:nvPr/>
        </p:nvGrpSpPr>
        <p:grpSpPr>
          <a:xfrm>
            <a:off x="3281159" y="1789973"/>
            <a:ext cx="1280478" cy="765261"/>
            <a:chOff x="2631347" y="4067605"/>
            <a:chExt cx="1306154" cy="780606"/>
          </a:xfrm>
        </p:grpSpPr>
        <p:sp>
          <p:nvSpPr>
            <p:cNvPr id="29" name="Freeform: Shape 28">
              <a:extLst>
                <a:ext uri="{FF2B5EF4-FFF2-40B4-BE49-F238E27FC236}">
                  <a16:creationId xmlns:a16="http://schemas.microsoft.com/office/drawing/2014/main" id="{E7382C5C-CCCE-47E6-8BAB-679C8BFFD2B2}"/>
                </a:ext>
              </a:extLst>
            </p:cNvPr>
            <p:cNvSpPr/>
            <p:nvPr/>
          </p:nvSpPr>
          <p:spPr bwMode="auto">
            <a:xfrm flipV="1">
              <a:off x="2631347" y="4067605"/>
              <a:ext cx="1306154" cy="780606"/>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chemeClr val="bg2">
                <a:lumMod val="85000"/>
              </a:schemeClr>
            </a:solidFill>
            <a:ln w="19050" cap="flat">
              <a:noFill/>
              <a:prstDash val="solid"/>
              <a:miter lim="800000"/>
              <a:headEnd/>
              <a:tailEnd/>
            </a:ln>
            <a:extLst/>
          </p:spPr>
          <p:txBody>
            <a:bodyPr vert="horz" wrap="square" lIns="93247" tIns="46623" rIns="93247" bIns="46623" numCol="1" anchor="t" anchorCtr="0" compatLnSpc="1">
              <a:prstTxWarp prst="textNoShape">
                <a:avLst/>
              </a:prstTxWarp>
            </a:bodyPr>
            <a:lstStyle/>
            <a:p>
              <a:pPr defTabSz="951121">
                <a:defRPr/>
              </a:pPr>
              <a:endParaRPr lang="en-US" sz="1836">
                <a:solidFill>
                  <a:srgbClr val="505050"/>
                </a:solidFill>
                <a:latin typeface="Segoe UI Semilight"/>
              </a:endParaRPr>
            </a:p>
          </p:txBody>
        </p:sp>
        <p:pic>
          <p:nvPicPr>
            <p:cNvPr id="40" name="Picture 39">
              <a:extLst>
                <a:ext uri="{FF2B5EF4-FFF2-40B4-BE49-F238E27FC236}">
                  <a16:creationId xmlns:a16="http://schemas.microsoft.com/office/drawing/2014/main" id="{A89E6076-1738-4A46-B57A-BC4AFEA3CF7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7425" y="4309906"/>
              <a:ext cx="433999" cy="433999"/>
            </a:xfrm>
            <a:prstGeom prst="rect">
              <a:avLst/>
            </a:prstGeom>
            <a:ln w="28575">
              <a:noFill/>
            </a:ln>
          </p:spPr>
        </p:pic>
      </p:grpSp>
      <p:cxnSp>
        <p:nvCxnSpPr>
          <p:cNvPr id="56" name="Straight Arrow Connector 55">
            <a:extLst>
              <a:ext uri="{FF2B5EF4-FFF2-40B4-BE49-F238E27FC236}">
                <a16:creationId xmlns:a16="http://schemas.microsoft.com/office/drawing/2014/main" id="{2481824B-5319-478E-A8F7-14FF504F3E7C}"/>
              </a:ext>
            </a:extLst>
          </p:cNvPr>
          <p:cNvCxnSpPr>
            <a:cxnSpLocks/>
          </p:cNvCxnSpPr>
          <p:nvPr/>
        </p:nvCxnSpPr>
        <p:spPr>
          <a:xfrm>
            <a:off x="2388351" y="3166292"/>
            <a:ext cx="1533050" cy="0"/>
          </a:xfrm>
          <a:prstGeom prst="straightConnector1">
            <a:avLst/>
          </a:prstGeom>
          <a:ln w="28575">
            <a:solidFill>
              <a:schemeClr val="accent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F8E6134-83BA-487C-9374-22A96E260FCC}"/>
              </a:ext>
            </a:extLst>
          </p:cNvPr>
          <p:cNvSpPr>
            <a:spLocks noGrp="1"/>
          </p:cNvSpPr>
          <p:nvPr>
            <p:ph type="title"/>
          </p:nvPr>
        </p:nvSpPr>
        <p:spPr/>
        <p:txBody>
          <a:bodyPr/>
          <a:lstStyle/>
          <a:p>
            <a:r>
              <a:rPr lang="en-US"/>
              <a:t>Pre-requisites</a:t>
            </a:r>
          </a:p>
        </p:txBody>
      </p:sp>
      <p:grpSp>
        <p:nvGrpSpPr>
          <p:cNvPr id="95" name="Group 94">
            <a:extLst>
              <a:ext uri="{FF2B5EF4-FFF2-40B4-BE49-F238E27FC236}">
                <a16:creationId xmlns:a16="http://schemas.microsoft.com/office/drawing/2014/main" id="{A1B1BB05-7170-414B-AFA2-799FA7E4D0F6}"/>
              </a:ext>
            </a:extLst>
          </p:cNvPr>
          <p:cNvGrpSpPr/>
          <p:nvPr/>
        </p:nvGrpSpPr>
        <p:grpSpPr>
          <a:xfrm>
            <a:off x="1054607" y="2081518"/>
            <a:ext cx="1386658" cy="1561467"/>
            <a:chOff x="1075753" y="2122760"/>
            <a:chExt cx="1414463" cy="1592778"/>
          </a:xfrm>
        </p:grpSpPr>
        <p:grpSp>
          <p:nvGrpSpPr>
            <p:cNvPr id="89" name="Group 11">
              <a:extLst>
                <a:ext uri="{FF2B5EF4-FFF2-40B4-BE49-F238E27FC236}">
                  <a16:creationId xmlns:a16="http://schemas.microsoft.com/office/drawing/2014/main" id="{BD96C5E1-8FD4-40BD-95C4-2AF35649150C}"/>
                </a:ext>
              </a:extLst>
            </p:cNvPr>
            <p:cNvGrpSpPr>
              <a:grpSpLocks noChangeAspect="1"/>
            </p:cNvGrpSpPr>
            <p:nvPr/>
          </p:nvGrpSpPr>
          <p:grpSpPr bwMode="auto">
            <a:xfrm>
              <a:off x="1075753" y="2358226"/>
              <a:ext cx="1414463" cy="1357312"/>
              <a:chOff x="-272" y="2092"/>
              <a:chExt cx="891" cy="855"/>
            </a:xfrm>
          </p:grpSpPr>
          <p:sp>
            <p:nvSpPr>
              <p:cNvPr id="90" name="Freeform 12">
                <a:extLst>
                  <a:ext uri="{FF2B5EF4-FFF2-40B4-BE49-F238E27FC236}">
                    <a16:creationId xmlns:a16="http://schemas.microsoft.com/office/drawing/2014/main" id="{557D5A72-923E-45A7-A76A-6AEB72CE0BCF}"/>
                  </a:ext>
                </a:extLst>
              </p:cNvPr>
              <p:cNvSpPr>
                <a:spLocks/>
              </p:cNvSpPr>
              <p:nvPr/>
            </p:nvSpPr>
            <p:spPr bwMode="auto">
              <a:xfrm>
                <a:off x="-272" y="2266"/>
                <a:ext cx="857" cy="681"/>
              </a:xfrm>
              <a:custGeom>
                <a:avLst/>
                <a:gdLst>
                  <a:gd name="T0" fmla="*/ 0 w 403"/>
                  <a:gd name="T1" fmla="*/ 99 h 320"/>
                  <a:gd name="T2" fmla="*/ 0 w 403"/>
                  <a:gd name="T3" fmla="*/ 99 h 320"/>
                  <a:gd name="T4" fmla="*/ 1 w 403"/>
                  <a:gd name="T5" fmla="*/ 99 h 320"/>
                  <a:gd name="T6" fmla="*/ 81 w 403"/>
                  <a:gd name="T7" fmla="*/ 99 h 320"/>
                  <a:gd name="T8" fmla="*/ 108 w 403"/>
                  <a:gd name="T9" fmla="*/ 126 h 320"/>
                  <a:gd name="T10" fmla="*/ 108 w 403"/>
                  <a:gd name="T11" fmla="*/ 254 h 320"/>
                  <a:gd name="T12" fmla="*/ 189 w 403"/>
                  <a:gd name="T13" fmla="*/ 254 h 320"/>
                  <a:gd name="T14" fmla="*/ 189 w 403"/>
                  <a:gd name="T15" fmla="*/ 293 h 320"/>
                  <a:gd name="T16" fmla="*/ 136 w 403"/>
                  <a:gd name="T17" fmla="*/ 293 h 320"/>
                  <a:gd name="T18" fmla="*/ 136 w 403"/>
                  <a:gd name="T19" fmla="*/ 320 h 320"/>
                  <a:gd name="T20" fmla="*/ 269 w 403"/>
                  <a:gd name="T21" fmla="*/ 320 h 320"/>
                  <a:gd name="T22" fmla="*/ 269 w 403"/>
                  <a:gd name="T23" fmla="*/ 294 h 320"/>
                  <a:gd name="T24" fmla="*/ 232 w 403"/>
                  <a:gd name="T25" fmla="*/ 294 h 320"/>
                  <a:gd name="T26" fmla="*/ 228 w 403"/>
                  <a:gd name="T27" fmla="*/ 293 h 320"/>
                  <a:gd name="T28" fmla="*/ 216 w 403"/>
                  <a:gd name="T29" fmla="*/ 288 h 320"/>
                  <a:gd name="T30" fmla="*/ 206 w 403"/>
                  <a:gd name="T31" fmla="*/ 267 h 320"/>
                  <a:gd name="T32" fmla="*/ 206 w 403"/>
                  <a:gd name="T33" fmla="*/ 254 h 320"/>
                  <a:gd name="T34" fmla="*/ 206 w 403"/>
                  <a:gd name="T35" fmla="*/ 134 h 320"/>
                  <a:gd name="T36" fmla="*/ 232 w 403"/>
                  <a:gd name="T37" fmla="*/ 107 h 320"/>
                  <a:gd name="T38" fmla="*/ 403 w 403"/>
                  <a:gd name="T39" fmla="*/ 107 h 320"/>
                  <a:gd name="T40" fmla="*/ 403 w 403"/>
                  <a:gd name="T41" fmla="*/ 0 h 320"/>
                  <a:gd name="T42" fmla="*/ 304 w 403"/>
                  <a:gd name="T43" fmla="*/ 0 h 320"/>
                  <a:gd name="T44" fmla="*/ 291 w 403"/>
                  <a:gd name="T45" fmla="*/ 13 h 320"/>
                  <a:gd name="T46" fmla="*/ 225 w 403"/>
                  <a:gd name="T47" fmla="*/ 80 h 320"/>
                  <a:gd name="T48" fmla="*/ 206 w 403"/>
                  <a:gd name="T49" fmla="*/ 99 h 320"/>
                  <a:gd name="T50" fmla="*/ 187 w 403"/>
                  <a:gd name="T51" fmla="*/ 80 h 320"/>
                  <a:gd name="T52" fmla="*/ 120 w 403"/>
                  <a:gd name="T53" fmla="*/ 13 h 320"/>
                  <a:gd name="T54" fmla="*/ 107 w 403"/>
                  <a:gd name="T55" fmla="*/ 0 h 320"/>
                  <a:gd name="T56" fmla="*/ 0 w 403"/>
                  <a:gd name="T57" fmla="*/ 0 h 320"/>
                  <a:gd name="T58" fmla="*/ 0 w 403"/>
                  <a:gd name="T59" fmla="*/ 9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3" h="320">
                    <a:moveTo>
                      <a:pt x="0" y="99"/>
                    </a:moveTo>
                    <a:lnTo>
                      <a:pt x="0" y="99"/>
                    </a:lnTo>
                    <a:cubicBezTo>
                      <a:pt x="1" y="99"/>
                      <a:pt x="1" y="99"/>
                      <a:pt x="1" y="99"/>
                    </a:cubicBezTo>
                    <a:lnTo>
                      <a:pt x="81" y="99"/>
                    </a:lnTo>
                    <a:cubicBezTo>
                      <a:pt x="96" y="99"/>
                      <a:pt x="108" y="111"/>
                      <a:pt x="108" y="126"/>
                    </a:cubicBezTo>
                    <a:lnTo>
                      <a:pt x="108" y="254"/>
                    </a:lnTo>
                    <a:lnTo>
                      <a:pt x="189" y="254"/>
                    </a:lnTo>
                    <a:lnTo>
                      <a:pt x="189" y="293"/>
                    </a:lnTo>
                    <a:lnTo>
                      <a:pt x="136" y="293"/>
                    </a:lnTo>
                    <a:lnTo>
                      <a:pt x="136" y="320"/>
                    </a:lnTo>
                    <a:lnTo>
                      <a:pt x="269" y="320"/>
                    </a:lnTo>
                    <a:lnTo>
                      <a:pt x="269" y="294"/>
                    </a:lnTo>
                    <a:lnTo>
                      <a:pt x="232" y="294"/>
                    </a:lnTo>
                    <a:cubicBezTo>
                      <a:pt x="231" y="294"/>
                      <a:pt x="229" y="294"/>
                      <a:pt x="228" y="293"/>
                    </a:cubicBezTo>
                    <a:cubicBezTo>
                      <a:pt x="223" y="293"/>
                      <a:pt x="219" y="291"/>
                      <a:pt x="216" y="288"/>
                    </a:cubicBezTo>
                    <a:cubicBezTo>
                      <a:pt x="210" y="283"/>
                      <a:pt x="206" y="276"/>
                      <a:pt x="206" y="267"/>
                    </a:cubicBezTo>
                    <a:lnTo>
                      <a:pt x="206" y="254"/>
                    </a:lnTo>
                    <a:lnTo>
                      <a:pt x="206" y="134"/>
                    </a:lnTo>
                    <a:cubicBezTo>
                      <a:pt x="206" y="119"/>
                      <a:pt x="218" y="107"/>
                      <a:pt x="232" y="107"/>
                    </a:cubicBezTo>
                    <a:lnTo>
                      <a:pt x="403" y="107"/>
                    </a:lnTo>
                    <a:lnTo>
                      <a:pt x="403" y="0"/>
                    </a:lnTo>
                    <a:lnTo>
                      <a:pt x="304" y="0"/>
                    </a:lnTo>
                    <a:lnTo>
                      <a:pt x="291" y="13"/>
                    </a:lnTo>
                    <a:lnTo>
                      <a:pt x="225" y="80"/>
                    </a:lnTo>
                    <a:lnTo>
                      <a:pt x="206" y="99"/>
                    </a:lnTo>
                    <a:lnTo>
                      <a:pt x="187" y="80"/>
                    </a:lnTo>
                    <a:lnTo>
                      <a:pt x="120" y="13"/>
                    </a:lnTo>
                    <a:lnTo>
                      <a:pt x="107" y="0"/>
                    </a:lnTo>
                    <a:lnTo>
                      <a:pt x="0" y="0"/>
                    </a:lnTo>
                    <a:lnTo>
                      <a:pt x="0" y="99"/>
                    </a:ln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91" name="Freeform 13">
                <a:extLst>
                  <a:ext uri="{FF2B5EF4-FFF2-40B4-BE49-F238E27FC236}">
                    <a16:creationId xmlns:a16="http://schemas.microsoft.com/office/drawing/2014/main" id="{323CC419-FAEB-4951-B6FD-68A64713B3DE}"/>
                  </a:ext>
                </a:extLst>
              </p:cNvPr>
              <p:cNvSpPr>
                <a:spLocks noEditPoints="1"/>
              </p:cNvSpPr>
              <p:nvPr/>
            </p:nvSpPr>
            <p:spPr bwMode="auto">
              <a:xfrm>
                <a:off x="-269" y="2534"/>
                <a:ext cx="170" cy="313"/>
              </a:xfrm>
              <a:custGeom>
                <a:avLst/>
                <a:gdLst>
                  <a:gd name="T0" fmla="*/ 24 w 80"/>
                  <a:gd name="T1" fmla="*/ 128 h 147"/>
                  <a:gd name="T2" fmla="*/ 24 w 80"/>
                  <a:gd name="T3" fmla="*/ 128 h 147"/>
                  <a:gd name="T4" fmla="*/ 24 w 80"/>
                  <a:gd name="T5" fmla="*/ 107 h 147"/>
                  <a:gd name="T6" fmla="*/ 50 w 80"/>
                  <a:gd name="T7" fmla="*/ 107 h 147"/>
                  <a:gd name="T8" fmla="*/ 50 w 80"/>
                  <a:gd name="T9" fmla="*/ 128 h 147"/>
                  <a:gd name="T10" fmla="*/ 50 w 80"/>
                  <a:gd name="T11" fmla="*/ 133 h 147"/>
                  <a:gd name="T12" fmla="*/ 24 w 80"/>
                  <a:gd name="T13" fmla="*/ 133 h 147"/>
                  <a:gd name="T14" fmla="*/ 24 w 80"/>
                  <a:gd name="T15" fmla="*/ 128 h 147"/>
                  <a:gd name="T16" fmla="*/ 0 w 80"/>
                  <a:gd name="T17" fmla="*/ 147 h 147"/>
                  <a:gd name="T18" fmla="*/ 0 w 80"/>
                  <a:gd name="T19" fmla="*/ 147 h 147"/>
                  <a:gd name="T20" fmla="*/ 80 w 80"/>
                  <a:gd name="T21" fmla="*/ 146 h 147"/>
                  <a:gd name="T22" fmla="*/ 80 w 80"/>
                  <a:gd name="T23" fmla="*/ 128 h 147"/>
                  <a:gd name="T24" fmla="*/ 80 w 80"/>
                  <a:gd name="T25" fmla="*/ 0 h 147"/>
                  <a:gd name="T26" fmla="*/ 0 w 80"/>
                  <a:gd name="T27" fmla="*/ 0 h 147"/>
                  <a:gd name="T28" fmla="*/ 0 w 80"/>
                  <a:gd name="T29" fmla="*/ 128 h 147"/>
                  <a:gd name="T30" fmla="*/ 0 w 80"/>
                  <a:gd name="T31"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147">
                    <a:moveTo>
                      <a:pt x="24" y="128"/>
                    </a:moveTo>
                    <a:lnTo>
                      <a:pt x="24" y="128"/>
                    </a:lnTo>
                    <a:lnTo>
                      <a:pt x="24" y="107"/>
                    </a:lnTo>
                    <a:lnTo>
                      <a:pt x="50" y="107"/>
                    </a:lnTo>
                    <a:lnTo>
                      <a:pt x="50" y="128"/>
                    </a:lnTo>
                    <a:lnTo>
                      <a:pt x="50" y="133"/>
                    </a:lnTo>
                    <a:lnTo>
                      <a:pt x="24" y="133"/>
                    </a:lnTo>
                    <a:lnTo>
                      <a:pt x="24" y="128"/>
                    </a:lnTo>
                    <a:close/>
                    <a:moveTo>
                      <a:pt x="0" y="147"/>
                    </a:moveTo>
                    <a:lnTo>
                      <a:pt x="0" y="147"/>
                    </a:lnTo>
                    <a:lnTo>
                      <a:pt x="80" y="146"/>
                    </a:lnTo>
                    <a:lnTo>
                      <a:pt x="80" y="128"/>
                    </a:lnTo>
                    <a:lnTo>
                      <a:pt x="80" y="0"/>
                    </a:lnTo>
                    <a:lnTo>
                      <a:pt x="0" y="0"/>
                    </a:lnTo>
                    <a:lnTo>
                      <a:pt x="0" y="128"/>
                    </a:lnTo>
                    <a:lnTo>
                      <a:pt x="0" y="147"/>
                    </a:ln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92" name="Freeform 14">
                <a:extLst>
                  <a:ext uri="{FF2B5EF4-FFF2-40B4-BE49-F238E27FC236}">
                    <a16:creationId xmlns:a16="http://schemas.microsoft.com/office/drawing/2014/main" id="{2A580A9A-2350-418C-AB99-8B1DE8EDBE03}"/>
                  </a:ext>
                </a:extLst>
              </p:cNvPr>
              <p:cNvSpPr>
                <a:spLocks/>
              </p:cNvSpPr>
              <p:nvPr/>
            </p:nvSpPr>
            <p:spPr bwMode="auto">
              <a:xfrm>
                <a:off x="24" y="2092"/>
                <a:ext cx="283" cy="304"/>
              </a:xfrm>
              <a:custGeom>
                <a:avLst/>
                <a:gdLst>
                  <a:gd name="T0" fmla="*/ 67 w 133"/>
                  <a:gd name="T1" fmla="*/ 143 h 143"/>
                  <a:gd name="T2" fmla="*/ 67 w 133"/>
                  <a:gd name="T3" fmla="*/ 143 h 143"/>
                  <a:gd name="T4" fmla="*/ 128 w 133"/>
                  <a:gd name="T5" fmla="*/ 82 h 143"/>
                  <a:gd name="T6" fmla="*/ 133 w 133"/>
                  <a:gd name="T7" fmla="*/ 76 h 143"/>
                  <a:gd name="T8" fmla="*/ 113 w 133"/>
                  <a:gd name="T9" fmla="*/ 56 h 143"/>
                  <a:gd name="T10" fmla="*/ 88 w 133"/>
                  <a:gd name="T11" fmla="*/ 82 h 143"/>
                  <a:gd name="T12" fmla="*/ 81 w 133"/>
                  <a:gd name="T13" fmla="*/ 89 h 143"/>
                  <a:gd name="T14" fmla="*/ 81 w 133"/>
                  <a:gd name="T15" fmla="*/ 82 h 143"/>
                  <a:gd name="T16" fmla="*/ 81 w 133"/>
                  <a:gd name="T17" fmla="*/ 0 h 143"/>
                  <a:gd name="T18" fmla="*/ 52 w 133"/>
                  <a:gd name="T19" fmla="*/ 0 h 143"/>
                  <a:gd name="T20" fmla="*/ 52 w 133"/>
                  <a:gd name="T21" fmla="*/ 82 h 143"/>
                  <a:gd name="T22" fmla="*/ 52 w 133"/>
                  <a:gd name="T23" fmla="*/ 89 h 143"/>
                  <a:gd name="T24" fmla="*/ 46 w 133"/>
                  <a:gd name="T25" fmla="*/ 82 h 143"/>
                  <a:gd name="T26" fmla="*/ 20 w 133"/>
                  <a:gd name="T27" fmla="*/ 56 h 143"/>
                  <a:gd name="T28" fmla="*/ 0 w 133"/>
                  <a:gd name="T29" fmla="*/ 76 h 143"/>
                  <a:gd name="T30" fmla="*/ 6 w 133"/>
                  <a:gd name="T31" fmla="*/ 82 h 143"/>
                  <a:gd name="T32" fmla="*/ 67 w 133"/>
                  <a:gd name="T33"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43">
                    <a:moveTo>
                      <a:pt x="67" y="143"/>
                    </a:moveTo>
                    <a:lnTo>
                      <a:pt x="67" y="143"/>
                    </a:lnTo>
                    <a:lnTo>
                      <a:pt x="128" y="82"/>
                    </a:lnTo>
                    <a:lnTo>
                      <a:pt x="133" y="76"/>
                    </a:lnTo>
                    <a:lnTo>
                      <a:pt x="113" y="56"/>
                    </a:lnTo>
                    <a:lnTo>
                      <a:pt x="88" y="82"/>
                    </a:lnTo>
                    <a:lnTo>
                      <a:pt x="81" y="89"/>
                    </a:lnTo>
                    <a:lnTo>
                      <a:pt x="81" y="82"/>
                    </a:lnTo>
                    <a:lnTo>
                      <a:pt x="81" y="0"/>
                    </a:lnTo>
                    <a:lnTo>
                      <a:pt x="52" y="0"/>
                    </a:lnTo>
                    <a:lnTo>
                      <a:pt x="52" y="82"/>
                    </a:lnTo>
                    <a:lnTo>
                      <a:pt x="52" y="89"/>
                    </a:lnTo>
                    <a:lnTo>
                      <a:pt x="46" y="82"/>
                    </a:lnTo>
                    <a:lnTo>
                      <a:pt x="20" y="56"/>
                    </a:lnTo>
                    <a:lnTo>
                      <a:pt x="0" y="76"/>
                    </a:lnTo>
                    <a:lnTo>
                      <a:pt x="6" y="82"/>
                    </a:lnTo>
                    <a:lnTo>
                      <a:pt x="67" y="143"/>
                    </a:lnTo>
                    <a:close/>
                  </a:path>
                </a:pathLst>
              </a:custGeom>
              <a:solidFill>
                <a:srgbClr val="0078D4"/>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93" name="Freeform 15">
                <a:extLst>
                  <a:ext uri="{FF2B5EF4-FFF2-40B4-BE49-F238E27FC236}">
                    <a16:creationId xmlns:a16="http://schemas.microsoft.com/office/drawing/2014/main" id="{E8B2F18A-605A-450A-BC3E-0838D686724C}"/>
                  </a:ext>
                </a:extLst>
              </p:cNvPr>
              <p:cNvSpPr>
                <a:spLocks noEditPoints="1"/>
              </p:cNvSpPr>
              <p:nvPr/>
            </p:nvSpPr>
            <p:spPr bwMode="auto">
              <a:xfrm>
                <a:off x="222" y="2551"/>
                <a:ext cx="397" cy="283"/>
              </a:xfrm>
              <a:custGeom>
                <a:avLst/>
                <a:gdLst>
                  <a:gd name="T0" fmla="*/ 111 w 187"/>
                  <a:gd name="T1" fmla="*/ 120 h 133"/>
                  <a:gd name="T2" fmla="*/ 111 w 187"/>
                  <a:gd name="T3" fmla="*/ 120 h 133"/>
                  <a:gd name="T4" fmla="*/ 111 w 187"/>
                  <a:gd name="T5" fmla="*/ 120 h 133"/>
                  <a:gd name="T6" fmla="*/ 71 w 187"/>
                  <a:gd name="T7" fmla="*/ 120 h 133"/>
                  <a:gd name="T8" fmla="*/ 71 w 187"/>
                  <a:gd name="T9" fmla="*/ 120 h 133"/>
                  <a:gd name="T10" fmla="*/ 71 w 187"/>
                  <a:gd name="T11" fmla="*/ 93 h 133"/>
                  <a:gd name="T12" fmla="*/ 111 w 187"/>
                  <a:gd name="T13" fmla="*/ 93 h 133"/>
                  <a:gd name="T14" fmla="*/ 111 w 187"/>
                  <a:gd name="T15" fmla="*/ 120 h 133"/>
                  <a:gd name="T16" fmla="*/ 187 w 187"/>
                  <a:gd name="T17" fmla="*/ 0 h 133"/>
                  <a:gd name="T18" fmla="*/ 187 w 187"/>
                  <a:gd name="T19" fmla="*/ 0 h 133"/>
                  <a:gd name="T20" fmla="*/ 171 w 187"/>
                  <a:gd name="T21" fmla="*/ 0 h 133"/>
                  <a:gd name="T22" fmla="*/ 0 w 187"/>
                  <a:gd name="T23" fmla="*/ 0 h 133"/>
                  <a:gd name="T24" fmla="*/ 0 w 187"/>
                  <a:gd name="T25" fmla="*/ 120 h 133"/>
                  <a:gd name="T26" fmla="*/ 0 w 187"/>
                  <a:gd name="T27" fmla="*/ 133 h 133"/>
                  <a:gd name="T28" fmla="*/ 187 w 187"/>
                  <a:gd name="T29" fmla="*/ 133 h 133"/>
                  <a:gd name="T30" fmla="*/ 187 w 187"/>
                  <a:gd name="T31"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 h="133">
                    <a:moveTo>
                      <a:pt x="111" y="120"/>
                    </a:moveTo>
                    <a:lnTo>
                      <a:pt x="111" y="120"/>
                    </a:lnTo>
                    <a:lnTo>
                      <a:pt x="111" y="120"/>
                    </a:lnTo>
                    <a:lnTo>
                      <a:pt x="71" y="120"/>
                    </a:lnTo>
                    <a:lnTo>
                      <a:pt x="71" y="120"/>
                    </a:lnTo>
                    <a:lnTo>
                      <a:pt x="71" y="93"/>
                    </a:lnTo>
                    <a:lnTo>
                      <a:pt x="111" y="93"/>
                    </a:lnTo>
                    <a:lnTo>
                      <a:pt x="111" y="120"/>
                    </a:lnTo>
                    <a:close/>
                    <a:moveTo>
                      <a:pt x="187" y="0"/>
                    </a:moveTo>
                    <a:lnTo>
                      <a:pt x="187" y="0"/>
                    </a:lnTo>
                    <a:lnTo>
                      <a:pt x="171" y="0"/>
                    </a:lnTo>
                    <a:lnTo>
                      <a:pt x="0" y="0"/>
                    </a:lnTo>
                    <a:lnTo>
                      <a:pt x="0" y="120"/>
                    </a:lnTo>
                    <a:lnTo>
                      <a:pt x="0" y="133"/>
                    </a:lnTo>
                    <a:lnTo>
                      <a:pt x="187" y="133"/>
                    </a:lnTo>
                    <a:lnTo>
                      <a:pt x="187" y="0"/>
                    </a:ln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grpSp>
        <p:grpSp>
          <p:nvGrpSpPr>
            <p:cNvPr id="12" name="Group 11">
              <a:extLst>
                <a:ext uri="{FF2B5EF4-FFF2-40B4-BE49-F238E27FC236}">
                  <a16:creationId xmlns:a16="http://schemas.microsoft.com/office/drawing/2014/main" id="{0717C354-64F8-49EF-9307-8DF329C1238F}"/>
                </a:ext>
              </a:extLst>
            </p:cNvPr>
            <p:cNvGrpSpPr/>
            <p:nvPr/>
          </p:nvGrpSpPr>
          <p:grpSpPr>
            <a:xfrm>
              <a:off x="1245077" y="2122760"/>
              <a:ext cx="859042" cy="859040"/>
              <a:chOff x="1192688" y="2183130"/>
              <a:chExt cx="921182" cy="921180"/>
            </a:xfrm>
          </p:grpSpPr>
          <p:sp>
            <p:nvSpPr>
              <p:cNvPr id="11" name="Oval 10">
                <a:extLst>
                  <a:ext uri="{FF2B5EF4-FFF2-40B4-BE49-F238E27FC236}">
                    <a16:creationId xmlns:a16="http://schemas.microsoft.com/office/drawing/2014/main" id="{2727154E-E3FB-4DCC-8943-878AD151B18F}"/>
                  </a:ext>
                </a:extLst>
              </p:cNvPr>
              <p:cNvSpPr/>
              <p:nvPr/>
            </p:nvSpPr>
            <p:spPr bwMode="auto">
              <a:xfrm>
                <a:off x="1192688" y="2183130"/>
                <a:ext cx="921182" cy="921180"/>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 name="Freeform 7">
                <a:extLst>
                  <a:ext uri="{FF2B5EF4-FFF2-40B4-BE49-F238E27FC236}">
                    <a16:creationId xmlns:a16="http://schemas.microsoft.com/office/drawing/2014/main" id="{4E6AC395-82FF-4EC7-9DC5-8F15D04ECF1D}"/>
                  </a:ext>
                </a:extLst>
              </p:cNvPr>
              <p:cNvSpPr>
                <a:spLocks noEditPoints="1"/>
              </p:cNvSpPr>
              <p:nvPr/>
            </p:nvSpPr>
            <p:spPr bwMode="auto">
              <a:xfrm>
                <a:off x="1304029" y="2296058"/>
                <a:ext cx="698500" cy="695325"/>
              </a:xfrm>
              <a:custGeom>
                <a:avLst/>
                <a:gdLst>
                  <a:gd name="T0" fmla="*/ 41 w 164"/>
                  <a:gd name="T1" fmla="*/ 77 h 163"/>
                  <a:gd name="T2" fmla="*/ 41 w 164"/>
                  <a:gd name="T3" fmla="*/ 77 h 163"/>
                  <a:gd name="T4" fmla="*/ 64 w 164"/>
                  <a:gd name="T5" fmla="*/ 100 h 163"/>
                  <a:gd name="T6" fmla="*/ 123 w 164"/>
                  <a:gd name="T7" fmla="*/ 40 h 163"/>
                  <a:gd name="T8" fmla="*/ 137 w 164"/>
                  <a:gd name="T9" fmla="*/ 55 h 163"/>
                  <a:gd name="T10" fmla="*/ 64 w 164"/>
                  <a:gd name="T11" fmla="*/ 128 h 163"/>
                  <a:gd name="T12" fmla="*/ 27 w 164"/>
                  <a:gd name="T13" fmla="*/ 91 h 163"/>
                  <a:gd name="T14" fmla="*/ 41 w 164"/>
                  <a:gd name="T15" fmla="*/ 77 h 163"/>
                  <a:gd name="T16" fmla="*/ 82 w 164"/>
                  <a:gd name="T17" fmla="*/ 163 h 163"/>
                  <a:gd name="T18" fmla="*/ 82 w 164"/>
                  <a:gd name="T19" fmla="*/ 163 h 163"/>
                  <a:gd name="T20" fmla="*/ 164 w 164"/>
                  <a:gd name="T21" fmla="*/ 81 h 163"/>
                  <a:gd name="T22" fmla="*/ 82 w 164"/>
                  <a:gd name="T23" fmla="*/ 0 h 163"/>
                  <a:gd name="T24" fmla="*/ 0 w 164"/>
                  <a:gd name="T25" fmla="*/ 81 h 163"/>
                  <a:gd name="T26" fmla="*/ 82 w 164"/>
                  <a:gd name="T2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 h="163">
                    <a:moveTo>
                      <a:pt x="41" y="77"/>
                    </a:moveTo>
                    <a:lnTo>
                      <a:pt x="41" y="77"/>
                    </a:lnTo>
                    <a:lnTo>
                      <a:pt x="64" y="100"/>
                    </a:lnTo>
                    <a:lnTo>
                      <a:pt x="123" y="40"/>
                    </a:lnTo>
                    <a:lnTo>
                      <a:pt x="137" y="55"/>
                    </a:lnTo>
                    <a:lnTo>
                      <a:pt x="64" y="128"/>
                    </a:lnTo>
                    <a:lnTo>
                      <a:pt x="27" y="91"/>
                    </a:lnTo>
                    <a:lnTo>
                      <a:pt x="41" y="77"/>
                    </a:lnTo>
                    <a:close/>
                    <a:moveTo>
                      <a:pt x="82" y="163"/>
                    </a:moveTo>
                    <a:lnTo>
                      <a:pt x="82" y="163"/>
                    </a:lnTo>
                    <a:cubicBezTo>
                      <a:pt x="128" y="163"/>
                      <a:pt x="164" y="126"/>
                      <a:pt x="164" y="81"/>
                    </a:cubicBezTo>
                    <a:cubicBezTo>
                      <a:pt x="164" y="36"/>
                      <a:pt x="128" y="0"/>
                      <a:pt x="82" y="0"/>
                    </a:cubicBezTo>
                    <a:cubicBezTo>
                      <a:pt x="37" y="0"/>
                      <a:pt x="0" y="36"/>
                      <a:pt x="0" y="81"/>
                    </a:cubicBezTo>
                    <a:cubicBezTo>
                      <a:pt x="0" y="126"/>
                      <a:pt x="37" y="163"/>
                      <a:pt x="82" y="163"/>
                    </a:cubicBezTo>
                    <a:close/>
                  </a:path>
                </a:pathLst>
              </a:custGeom>
              <a:solidFill>
                <a:srgbClr val="0078D4"/>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grpSp>
      </p:grpSp>
      <p:sp>
        <p:nvSpPr>
          <p:cNvPr id="55" name="Rectangle 54">
            <a:extLst>
              <a:ext uri="{FF2B5EF4-FFF2-40B4-BE49-F238E27FC236}">
                <a16:creationId xmlns:a16="http://schemas.microsoft.com/office/drawing/2014/main" id="{896030CA-8D7E-494B-9F88-53B461BAAD71}"/>
              </a:ext>
            </a:extLst>
          </p:cNvPr>
          <p:cNvSpPr/>
          <p:nvPr/>
        </p:nvSpPr>
        <p:spPr>
          <a:xfrm>
            <a:off x="1002375" y="1719209"/>
            <a:ext cx="1286109" cy="392245"/>
          </a:xfrm>
          <a:prstGeom prst="rect">
            <a:avLst/>
          </a:prstGeom>
        </p:spPr>
        <p:txBody>
          <a:bodyPr wrap="none">
            <a:spAutoFit/>
          </a:bodyPr>
          <a:lstStyle/>
          <a:p>
            <a:pPr algn="ctr" defTabSz="914225">
              <a:defRPr/>
            </a:pPr>
            <a:r>
              <a:rPr lang="en-US" sz="1961" spc="-50">
                <a:solidFill>
                  <a:srgbClr val="282828"/>
                </a:solidFill>
                <a:latin typeface="Segoe UI Semibold"/>
              </a:rPr>
              <a:t>Office 365</a:t>
            </a:r>
            <a:endParaRPr lang="en-US" sz="1961">
              <a:solidFill>
                <a:srgbClr val="282828"/>
              </a:solidFill>
              <a:latin typeface="Segoe UI Semibold"/>
            </a:endParaRPr>
          </a:p>
        </p:txBody>
      </p:sp>
      <p:grpSp>
        <p:nvGrpSpPr>
          <p:cNvPr id="59" name="Group 58">
            <a:extLst>
              <a:ext uri="{FF2B5EF4-FFF2-40B4-BE49-F238E27FC236}">
                <a16:creationId xmlns:a16="http://schemas.microsoft.com/office/drawing/2014/main" id="{14401C9D-961F-47AE-8CDC-EFBD3FDCA7B2}"/>
              </a:ext>
            </a:extLst>
          </p:cNvPr>
          <p:cNvGrpSpPr/>
          <p:nvPr/>
        </p:nvGrpSpPr>
        <p:grpSpPr>
          <a:xfrm>
            <a:off x="1002375" y="4130451"/>
            <a:ext cx="3364384" cy="1339909"/>
            <a:chOff x="3211976" y="2354482"/>
            <a:chExt cx="3431847" cy="1366777"/>
          </a:xfrm>
        </p:grpSpPr>
        <p:sp>
          <p:nvSpPr>
            <p:cNvPr id="62" name="Rectangle 61">
              <a:extLst>
                <a:ext uri="{FF2B5EF4-FFF2-40B4-BE49-F238E27FC236}">
                  <a16:creationId xmlns:a16="http://schemas.microsoft.com/office/drawing/2014/main" id="{76C5B8AB-44BA-4C77-96B0-48288FA24AEF}"/>
                </a:ext>
              </a:extLst>
            </p:cNvPr>
            <p:cNvSpPr/>
            <p:nvPr/>
          </p:nvSpPr>
          <p:spPr>
            <a:xfrm>
              <a:off x="3213204" y="2354482"/>
              <a:ext cx="3430619" cy="246221"/>
            </a:xfrm>
            <a:prstGeom prst="rect">
              <a:avLst/>
            </a:prstGeom>
          </p:spPr>
          <p:txBody>
            <a:bodyPr wrap="none" lIns="0" tIns="0" rIns="0" bIns="0">
              <a:spAutoFit/>
            </a:bodyPr>
            <a:lstStyle/>
            <a:p>
              <a:pPr defTabSz="914225">
                <a:defRPr/>
              </a:pPr>
              <a:r>
                <a:rPr lang="en-US" sz="1568">
                  <a:solidFill>
                    <a:srgbClr val="0078D4"/>
                  </a:solidFill>
                  <a:latin typeface="Segoe UI Semibold"/>
                </a:rPr>
                <a:t>Windows 10 Business activation state</a:t>
              </a:r>
            </a:p>
          </p:txBody>
        </p:sp>
        <p:sp>
          <p:nvSpPr>
            <p:cNvPr id="63" name="TextBox 62">
              <a:extLst>
                <a:ext uri="{FF2B5EF4-FFF2-40B4-BE49-F238E27FC236}">
                  <a16:creationId xmlns:a16="http://schemas.microsoft.com/office/drawing/2014/main" id="{3E4861A9-DD9F-4914-A975-B8FAD3D733E5}"/>
                </a:ext>
              </a:extLst>
            </p:cNvPr>
            <p:cNvSpPr txBox="1"/>
            <p:nvPr/>
          </p:nvSpPr>
          <p:spPr>
            <a:xfrm>
              <a:off x="3211976" y="2831785"/>
              <a:ext cx="3125041" cy="889474"/>
            </a:xfrm>
            <a:prstGeom prst="rect">
              <a:avLst/>
            </a:prstGeom>
            <a:noFill/>
          </p:spPr>
          <p:txBody>
            <a:bodyPr wrap="square" lIns="0" tIns="0" rIns="0" bIns="0" rtlCol="0">
              <a:spAutoFit/>
            </a:bodyPr>
            <a:lstStyle/>
            <a:p>
              <a:pPr defTabSz="914225">
                <a:lnSpc>
                  <a:spcPct val="90000"/>
                </a:lnSpc>
                <a:spcAft>
                  <a:spcPts val="1176"/>
                </a:spcAft>
                <a:defRPr/>
              </a:pPr>
              <a:r>
                <a:rPr lang="en-US" sz="1372">
                  <a:solidFill>
                    <a:srgbClr val="282828"/>
                  </a:solidFill>
                  <a:latin typeface="Segoe UI"/>
                </a:rPr>
                <a:t>Windows 10 Pro Creators Update</a:t>
              </a:r>
            </a:p>
            <a:p>
              <a:pPr defTabSz="914225">
                <a:lnSpc>
                  <a:spcPct val="90000"/>
                </a:lnSpc>
                <a:spcAft>
                  <a:spcPts val="1176"/>
                </a:spcAft>
                <a:defRPr/>
              </a:pPr>
              <a:r>
                <a:rPr lang="en-US" sz="1372">
                  <a:solidFill>
                    <a:srgbClr val="282828"/>
                  </a:solidFill>
                  <a:latin typeface="Segoe UI"/>
                </a:rPr>
                <a:t>Active Microsoft 365 Business license</a:t>
              </a:r>
            </a:p>
            <a:p>
              <a:pPr defTabSz="914225">
                <a:lnSpc>
                  <a:spcPct val="90000"/>
                </a:lnSpc>
                <a:spcAft>
                  <a:spcPts val="1176"/>
                </a:spcAft>
                <a:defRPr/>
              </a:pPr>
              <a:r>
                <a:rPr lang="en-US" sz="1372">
                  <a:solidFill>
                    <a:srgbClr val="282828"/>
                  </a:solidFill>
                  <a:latin typeface="Segoe UI"/>
                </a:rPr>
                <a:t>Device joined to Azure Active Directory</a:t>
              </a:r>
            </a:p>
          </p:txBody>
        </p:sp>
      </p:grpSp>
      <p:grpSp>
        <p:nvGrpSpPr>
          <p:cNvPr id="81" name="Group 80">
            <a:extLst>
              <a:ext uri="{FF2B5EF4-FFF2-40B4-BE49-F238E27FC236}">
                <a16:creationId xmlns:a16="http://schemas.microsoft.com/office/drawing/2014/main" id="{2BE93AE0-0203-4ADC-9153-B32D547DB69C}"/>
              </a:ext>
            </a:extLst>
          </p:cNvPr>
          <p:cNvGrpSpPr/>
          <p:nvPr/>
        </p:nvGrpSpPr>
        <p:grpSpPr>
          <a:xfrm>
            <a:off x="6581079" y="2140701"/>
            <a:ext cx="3918572" cy="1554167"/>
            <a:chOff x="6713043" y="2183130"/>
            <a:chExt cx="3997148" cy="1585331"/>
          </a:xfrm>
        </p:grpSpPr>
        <p:sp>
          <p:nvSpPr>
            <p:cNvPr id="45" name="TextBox 44">
              <a:extLst>
                <a:ext uri="{FF2B5EF4-FFF2-40B4-BE49-F238E27FC236}">
                  <a16:creationId xmlns:a16="http://schemas.microsoft.com/office/drawing/2014/main" id="{AA63F25C-BCE6-4AE7-824A-D6BA86916E89}"/>
                </a:ext>
              </a:extLst>
            </p:cNvPr>
            <p:cNvSpPr txBox="1"/>
            <p:nvPr/>
          </p:nvSpPr>
          <p:spPr>
            <a:xfrm>
              <a:off x="8742780" y="3226062"/>
              <a:ext cx="1967411" cy="542399"/>
            </a:xfrm>
            <a:prstGeom prst="rect">
              <a:avLst/>
            </a:prstGeom>
          </p:spPr>
          <p:txBody>
            <a:bodyPr wrap="square">
              <a:spAutoFit/>
            </a:bodyPr>
            <a:lstStyle>
              <a:defPPr>
                <a:defRPr lang="en-US"/>
              </a:defPPr>
              <a:lvl1pPr>
                <a:defRPr sz="1400">
                  <a:latin typeface="+mj-lt"/>
                  <a:cs typeface="Segoe UI" charset="0"/>
                </a:defRPr>
              </a:lvl1pPr>
            </a:lstStyle>
            <a:p>
              <a:pPr defTabSz="914225">
                <a:defRPr/>
              </a:pPr>
              <a:r>
                <a:rPr lang="en-US">
                  <a:solidFill>
                    <a:srgbClr val="2F2F2F"/>
                  </a:solidFill>
                  <a:latin typeface="Segoe UI Semibold"/>
                </a:rPr>
                <a:t>Pre-2016 Office</a:t>
              </a:r>
            </a:p>
            <a:p>
              <a:pPr defTabSz="914225">
                <a:defRPr/>
              </a:pPr>
              <a:r>
                <a:rPr lang="en-US">
                  <a:solidFill>
                    <a:srgbClr val="2F2F2F"/>
                  </a:solidFill>
                  <a:latin typeface="Segoe UI Semibold"/>
                </a:rPr>
                <a:t>64-bit Office</a:t>
              </a:r>
            </a:p>
          </p:txBody>
        </p:sp>
        <p:grpSp>
          <p:nvGrpSpPr>
            <p:cNvPr id="75" name="Group 74">
              <a:extLst>
                <a:ext uri="{FF2B5EF4-FFF2-40B4-BE49-F238E27FC236}">
                  <a16:creationId xmlns:a16="http://schemas.microsoft.com/office/drawing/2014/main" id="{557188E8-ACF5-447C-A6CD-628A9DA21E50}"/>
                </a:ext>
              </a:extLst>
            </p:cNvPr>
            <p:cNvGrpSpPr/>
            <p:nvPr/>
          </p:nvGrpSpPr>
          <p:grpSpPr>
            <a:xfrm>
              <a:off x="6713043" y="2183130"/>
              <a:ext cx="1687513" cy="1494406"/>
              <a:chOff x="6062803" y="2183130"/>
              <a:chExt cx="1687513" cy="1494406"/>
            </a:xfrm>
          </p:grpSpPr>
          <p:grpSp>
            <p:nvGrpSpPr>
              <p:cNvPr id="65" name="Group 64">
                <a:extLst>
                  <a:ext uri="{FF2B5EF4-FFF2-40B4-BE49-F238E27FC236}">
                    <a16:creationId xmlns:a16="http://schemas.microsoft.com/office/drawing/2014/main" id="{6DFB8E8E-AA5C-4261-AF38-BE451D7B14F4}"/>
                  </a:ext>
                </a:extLst>
              </p:cNvPr>
              <p:cNvGrpSpPr>
                <a:grpSpLocks noChangeAspect="1"/>
              </p:cNvGrpSpPr>
              <p:nvPr/>
            </p:nvGrpSpPr>
            <p:grpSpPr bwMode="auto">
              <a:xfrm>
                <a:off x="6062803" y="2247679"/>
                <a:ext cx="1687513" cy="1429857"/>
                <a:chOff x="1537" y="1944"/>
                <a:chExt cx="1919" cy="1626"/>
              </a:xfrm>
            </p:grpSpPr>
            <p:sp>
              <p:nvSpPr>
                <p:cNvPr id="69" name="Freeform 5">
                  <a:extLst>
                    <a:ext uri="{FF2B5EF4-FFF2-40B4-BE49-F238E27FC236}">
                      <a16:creationId xmlns:a16="http://schemas.microsoft.com/office/drawing/2014/main" id="{4A295B16-1FA6-489B-9D4F-3592DD38265E}"/>
                    </a:ext>
                  </a:extLst>
                </p:cNvPr>
                <p:cNvSpPr>
                  <a:spLocks noEditPoints="1"/>
                </p:cNvSpPr>
                <p:nvPr/>
              </p:nvSpPr>
              <p:spPr bwMode="auto">
                <a:xfrm>
                  <a:off x="1537" y="2372"/>
                  <a:ext cx="1681" cy="1198"/>
                </a:xfrm>
                <a:custGeom>
                  <a:avLst/>
                  <a:gdLst>
                    <a:gd name="T0" fmla="*/ 213 w 373"/>
                    <a:gd name="T1" fmla="*/ 239 h 266"/>
                    <a:gd name="T2" fmla="*/ 213 w 373"/>
                    <a:gd name="T3" fmla="*/ 239 h 266"/>
                    <a:gd name="T4" fmla="*/ 159 w 373"/>
                    <a:gd name="T5" fmla="*/ 239 h 266"/>
                    <a:gd name="T6" fmla="*/ 159 w 373"/>
                    <a:gd name="T7" fmla="*/ 212 h 266"/>
                    <a:gd name="T8" fmla="*/ 213 w 373"/>
                    <a:gd name="T9" fmla="*/ 212 h 266"/>
                    <a:gd name="T10" fmla="*/ 213 w 373"/>
                    <a:gd name="T11" fmla="*/ 239 h 266"/>
                    <a:gd name="T12" fmla="*/ 253 w 373"/>
                    <a:gd name="T13" fmla="*/ 153 h 266"/>
                    <a:gd name="T14" fmla="*/ 253 w 373"/>
                    <a:gd name="T15" fmla="*/ 153 h 266"/>
                    <a:gd name="T16" fmla="*/ 253 w 373"/>
                    <a:gd name="T17" fmla="*/ 5 h 266"/>
                    <a:gd name="T18" fmla="*/ 188 w 373"/>
                    <a:gd name="T19" fmla="*/ 69 h 266"/>
                    <a:gd name="T20" fmla="*/ 170 w 373"/>
                    <a:gd name="T21" fmla="*/ 88 h 266"/>
                    <a:gd name="T22" fmla="*/ 151 w 373"/>
                    <a:gd name="T23" fmla="*/ 69 h 266"/>
                    <a:gd name="T24" fmla="*/ 85 w 373"/>
                    <a:gd name="T25" fmla="*/ 4 h 266"/>
                    <a:gd name="T26" fmla="*/ 84 w 373"/>
                    <a:gd name="T27" fmla="*/ 2 h 266"/>
                    <a:gd name="T28" fmla="*/ 81 w 373"/>
                    <a:gd name="T29" fmla="*/ 0 h 266"/>
                    <a:gd name="T30" fmla="*/ 12 w 373"/>
                    <a:gd name="T31" fmla="*/ 0 h 266"/>
                    <a:gd name="T32" fmla="*/ 0 w 373"/>
                    <a:gd name="T33" fmla="*/ 12 h 266"/>
                    <a:gd name="T34" fmla="*/ 0 w 373"/>
                    <a:gd name="T35" fmla="*/ 253 h 266"/>
                    <a:gd name="T36" fmla="*/ 12 w 373"/>
                    <a:gd name="T37" fmla="*/ 266 h 266"/>
                    <a:gd name="T38" fmla="*/ 360 w 373"/>
                    <a:gd name="T39" fmla="*/ 266 h 266"/>
                    <a:gd name="T40" fmla="*/ 373 w 373"/>
                    <a:gd name="T41" fmla="*/ 253 h 266"/>
                    <a:gd name="T42" fmla="*/ 373 w 373"/>
                    <a:gd name="T43" fmla="*/ 189 h 266"/>
                    <a:gd name="T44" fmla="*/ 289 w 373"/>
                    <a:gd name="T45" fmla="*/ 189 h 266"/>
                    <a:gd name="T46" fmla="*/ 253 w 373"/>
                    <a:gd name="T47" fmla="*/ 15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3" h="266">
                      <a:moveTo>
                        <a:pt x="213" y="239"/>
                      </a:moveTo>
                      <a:lnTo>
                        <a:pt x="213" y="239"/>
                      </a:lnTo>
                      <a:lnTo>
                        <a:pt x="159" y="239"/>
                      </a:lnTo>
                      <a:lnTo>
                        <a:pt x="159" y="212"/>
                      </a:lnTo>
                      <a:lnTo>
                        <a:pt x="213" y="212"/>
                      </a:lnTo>
                      <a:lnTo>
                        <a:pt x="213" y="239"/>
                      </a:lnTo>
                      <a:close/>
                      <a:moveTo>
                        <a:pt x="253" y="153"/>
                      </a:moveTo>
                      <a:lnTo>
                        <a:pt x="253" y="153"/>
                      </a:lnTo>
                      <a:lnTo>
                        <a:pt x="253" y="5"/>
                      </a:lnTo>
                      <a:lnTo>
                        <a:pt x="188" y="69"/>
                      </a:lnTo>
                      <a:lnTo>
                        <a:pt x="170" y="88"/>
                      </a:lnTo>
                      <a:lnTo>
                        <a:pt x="151" y="69"/>
                      </a:lnTo>
                      <a:lnTo>
                        <a:pt x="85" y="4"/>
                      </a:lnTo>
                      <a:lnTo>
                        <a:pt x="84" y="2"/>
                      </a:lnTo>
                      <a:lnTo>
                        <a:pt x="81" y="0"/>
                      </a:lnTo>
                      <a:lnTo>
                        <a:pt x="12" y="0"/>
                      </a:lnTo>
                      <a:cubicBezTo>
                        <a:pt x="5" y="0"/>
                        <a:pt x="0" y="5"/>
                        <a:pt x="0" y="12"/>
                      </a:cubicBezTo>
                      <a:lnTo>
                        <a:pt x="0" y="253"/>
                      </a:lnTo>
                      <a:cubicBezTo>
                        <a:pt x="0" y="260"/>
                        <a:pt x="5" y="266"/>
                        <a:pt x="12" y="266"/>
                      </a:cubicBezTo>
                      <a:lnTo>
                        <a:pt x="360" y="266"/>
                      </a:lnTo>
                      <a:cubicBezTo>
                        <a:pt x="367" y="266"/>
                        <a:pt x="373" y="260"/>
                        <a:pt x="373" y="253"/>
                      </a:cubicBezTo>
                      <a:lnTo>
                        <a:pt x="373" y="189"/>
                      </a:lnTo>
                      <a:lnTo>
                        <a:pt x="289" y="189"/>
                      </a:lnTo>
                      <a:cubicBezTo>
                        <a:pt x="269" y="189"/>
                        <a:pt x="253" y="173"/>
                        <a:pt x="253" y="153"/>
                      </a:cubicBez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70" name="Freeform 6">
                  <a:extLst>
                    <a:ext uri="{FF2B5EF4-FFF2-40B4-BE49-F238E27FC236}">
                      <a16:creationId xmlns:a16="http://schemas.microsoft.com/office/drawing/2014/main" id="{BE732037-BF41-4141-9630-4F40B0B3C5AF}"/>
                    </a:ext>
                  </a:extLst>
                </p:cNvPr>
                <p:cNvSpPr>
                  <a:spLocks noEditPoints="1"/>
                </p:cNvSpPr>
                <p:nvPr/>
              </p:nvSpPr>
              <p:spPr bwMode="auto">
                <a:xfrm>
                  <a:off x="2794" y="1944"/>
                  <a:ext cx="662" cy="1158"/>
                </a:xfrm>
                <a:custGeom>
                  <a:avLst/>
                  <a:gdLst>
                    <a:gd name="T0" fmla="*/ 92 w 147"/>
                    <a:gd name="T1" fmla="*/ 239 h 257"/>
                    <a:gd name="T2" fmla="*/ 92 w 147"/>
                    <a:gd name="T3" fmla="*/ 239 h 257"/>
                    <a:gd name="T4" fmla="*/ 55 w 147"/>
                    <a:gd name="T5" fmla="*/ 239 h 257"/>
                    <a:gd name="T6" fmla="*/ 55 w 147"/>
                    <a:gd name="T7" fmla="*/ 220 h 257"/>
                    <a:gd name="T8" fmla="*/ 92 w 147"/>
                    <a:gd name="T9" fmla="*/ 220 h 257"/>
                    <a:gd name="T10" fmla="*/ 92 w 147"/>
                    <a:gd name="T11" fmla="*/ 239 h 257"/>
                    <a:gd name="T12" fmla="*/ 138 w 147"/>
                    <a:gd name="T13" fmla="*/ 0 h 257"/>
                    <a:gd name="T14" fmla="*/ 138 w 147"/>
                    <a:gd name="T15" fmla="*/ 0 h 257"/>
                    <a:gd name="T16" fmla="*/ 10 w 147"/>
                    <a:gd name="T17" fmla="*/ 0 h 257"/>
                    <a:gd name="T18" fmla="*/ 0 w 147"/>
                    <a:gd name="T19" fmla="*/ 9 h 257"/>
                    <a:gd name="T20" fmla="*/ 0 w 147"/>
                    <a:gd name="T21" fmla="*/ 95 h 257"/>
                    <a:gd name="T22" fmla="*/ 0 w 147"/>
                    <a:gd name="T23" fmla="*/ 248 h 257"/>
                    <a:gd name="T24" fmla="*/ 10 w 147"/>
                    <a:gd name="T25" fmla="*/ 257 h 257"/>
                    <a:gd name="T26" fmla="*/ 94 w 147"/>
                    <a:gd name="T27" fmla="*/ 257 h 257"/>
                    <a:gd name="T28" fmla="*/ 138 w 147"/>
                    <a:gd name="T29" fmla="*/ 257 h 257"/>
                    <a:gd name="T30" fmla="*/ 147 w 147"/>
                    <a:gd name="T31" fmla="*/ 248 h 257"/>
                    <a:gd name="T32" fmla="*/ 147 w 147"/>
                    <a:gd name="T33" fmla="*/ 9 h 257"/>
                    <a:gd name="T34" fmla="*/ 138 w 147"/>
                    <a:gd name="T35"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7" h="257">
                      <a:moveTo>
                        <a:pt x="92" y="239"/>
                      </a:moveTo>
                      <a:lnTo>
                        <a:pt x="92" y="239"/>
                      </a:lnTo>
                      <a:lnTo>
                        <a:pt x="55" y="239"/>
                      </a:lnTo>
                      <a:lnTo>
                        <a:pt x="55" y="220"/>
                      </a:lnTo>
                      <a:lnTo>
                        <a:pt x="92" y="220"/>
                      </a:lnTo>
                      <a:lnTo>
                        <a:pt x="92" y="239"/>
                      </a:lnTo>
                      <a:close/>
                      <a:moveTo>
                        <a:pt x="138" y="0"/>
                      </a:moveTo>
                      <a:lnTo>
                        <a:pt x="138" y="0"/>
                      </a:lnTo>
                      <a:lnTo>
                        <a:pt x="10" y="0"/>
                      </a:lnTo>
                      <a:cubicBezTo>
                        <a:pt x="5" y="0"/>
                        <a:pt x="0" y="4"/>
                        <a:pt x="0" y="9"/>
                      </a:cubicBezTo>
                      <a:lnTo>
                        <a:pt x="0" y="95"/>
                      </a:lnTo>
                      <a:lnTo>
                        <a:pt x="0" y="248"/>
                      </a:lnTo>
                      <a:cubicBezTo>
                        <a:pt x="0" y="253"/>
                        <a:pt x="5" y="257"/>
                        <a:pt x="10" y="257"/>
                      </a:cubicBezTo>
                      <a:lnTo>
                        <a:pt x="94" y="257"/>
                      </a:lnTo>
                      <a:lnTo>
                        <a:pt x="138" y="257"/>
                      </a:lnTo>
                      <a:cubicBezTo>
                        <a:pt x="143" y="257"/>
                        <a:pt x="147" y="253"/>
                        <a:pt x="147" y="248"/>
                      </a:cubicBezTo>
                      <a:lnTo>
                        <a:pt x="147" y="9"/>
                      </a:lnTo>
                      <a:cubicBezTo>
                        <a:pt x="147" y="4"/>
                        <a:pt x="143" y="0"/>
                        <a:pt x="138" y="0"/>
                      </a:cubicBezTo>
                      <a:close/>
                    </a:path>
                  </a:pathLst>
                </a:custGeom>
                <a:solidFill>
                  <a:srgbClr val="D1D1D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grpSp>
          <p:grpSp>
            <p:nvGrpSpPr>
              <p:cNvPr id="74" name="Group 73">
                <a:extLst>
                  <a:ext uri="{FF2B5EF4-FFF2-40B4-BE49-F238E27FC236}">
                    <a16:creationId xmlns:a16="http://schemas.microsoft.com/office/drawing/2014/main" id="{D7493FD2-5852-4B95-AB36-D353F9CAF3DC}"/>
                  </a:ext>
                </a:extLst>
              </p:cNvPr>
              <p:cNvGrpSpPr/>
              <p:nvPr/>
            </p:nvGrpSpPr>
            <p:grpSpPr>
              <a:xfrm>
                <a:off x="6233017" y="2183130"/>
                <a:ext cx="921182" cy="921180"/>
                <a:chOff x="6233017" y="2183130"/>
                <a:chExt cx="921182" cy="921180"/>
              </a:xfrm>
            </p:grpSpPr>
            <p:sp>
              <p:nvSpPr>
                <p:cNvPr id="67" name="Oval 66">
                  <a:extLst>
                    <a:ext uri="{FF2B5EF4-FFF2-40B4-BE49-F238E27FC236}">
                      <a16:creationId xmlns:a16="http://schemas.microsoft.com/office/drawing/2014/main" id="{F46898B1-1DED-4082-AA7E-8B617A21C265}"/>
                    </a:ext>
                  </a:extLst>
                </p:cNvPr>
                <p:cNvSpPr/>
                <p:nvPr/>
              </p:nvSpPr>
              <p:spPr bwMode="auto">
                <a:xfrm>
                  <a:off x="6233017" y="2183130"/>
                  <a:ext cx="921182" cy="921180"/>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73" name="Group 72">
                  <a:extLst>
                    <a:ext uri="{FF2B5EF4-FFF2-40B4-BE49-F238E27FC236}">
                      <a16:creationId xmlns:a16="http://schemas.microsoft.com/office/drawing/2014/main" id="{6A64F648-9AEA-4604-BE49-6FA99ACD84FF}"/>
                    </a:ext>
                  </a:extLst>
                </p:cNvPr>
                <p:cNvGrpSpPr/>
                <p:nvPr/>
              </p:nvGrpSpPr>
              <p:grpSpPr>
                <a:xfrm>
                  <a:off x="6344358" y="2292885"/>
                  <a:ext cx="698500" cy="698498"/>
                  <a:chOff x="6344358" y="2292885"/>
                  <a:chExt cx="698500" cy="698498"/>
                </a:xfrm>
              </p:grpSpPr>
              <p:sp>
                <p:nvSpPr>
                  <p:cNvPr id="71" name="Oval 70">
                    <a:extLst>
                      <a:ext uri="{FF2B5EF4-FFF2-40B4-BE49-F238E27FC236}">
                        <a16:creationId xmlns:a16="http://schemas.microsoft.com/office/drawing/2014/main" id="{9CD17D51-6214-4925-AF5F-9ACC6FB8F01B}"/>
                      </a:ext>
                    </a:extLst>
                  </p:cNvPr>
                  <p:cNvSpPr/>
                  <p:nvPr/>
                </p:nvSpPr>
                <p:spPr bwMode="auto">
                  <a:xfrm>
                    <a:off x="6344358" y="2292885"/>
                    <a:ext cx="698500" cy="69849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2" name="Rectangle 71">
                    <a:extLst>
                      <a:ext uri="{FF2B5EF4-FFF2-40B4-BE49-F238E27FC236}">
                        <a16:creationId xmlns:a16="http://schemas.microsoft.com/office/drawing/2014/main" id="{D63867D0-6A78-4002-8A90-26C92D4E9D08}"/>
                      </a:ext>
                    </a:extLst>
                  </p:cNvPr>
                  <p:cNvSpPr/>
                  <p:nvPr/>
                </p:nvSpPr>
                <p:spPr bwMode="auto">
                  <a:xfrm>
                    <a:off x="6448676" y="2581174"/>
                    <a:ext cx="492098" cy="12192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grpSp>
      <p:grpSp>
        <p:nvGrpSpPr>
          <p:cNvPr id="76" name="Group 75">
            <a:extLst>
              <a:ext uri="{FF2B5EF4-FFF2-40B4-BE49-F238E27FC236}">
                <a16:creationId xmlns:a16="http://schemas.microsoft.com/office/drawing/2014/main" id="{5190FA45-4549-4D70-89CF-F6028D34CC68}"/>
              </a:ext>
            </a:extLst>
          </p:cNvPr>
          <p:cNvGrpSpPr/>
          <p:nvPr/>
        </p:nvGrpSpPr>
        <p:grpSpPr>
          <a:xfrm>
            <a:off x="6581079" y="4130450"/>
            <a:ext cx="4265662" cy="998959"/>
            <a:chOff x="3211976" y="2354482"/>
            <a:chExt cx="4351197" cy="1018990"/>
          </a:xfrm>
        </p:grpSpPr>
        <p:sp>
          <p:nvSpPr>
            <p:cNvPr id="77" name="Rectangle 76">
              <a:extLst>
                <a:ext uri="{FF2B5EF4-FFF2-40B4-BE49-F238E27FC236}">
                  <a16:creationId xmlns:a16="http://schemas.microsoft.com/office/drawing/2014/main" id="{6E32A565-FF3A-49CB-AC05-4020F6B8201C}"/>
                </a:ext>
              </a:extLst>
            </p:cNvPr>
            <p:cNvSpPr/>
            <p:nvPr/>
          </p:nvSpPr>
          <p:spPr>
            <a:xfrm>
              <a:off x="3213204" y="2354482"/>
              <a:ext cx="812723" cy="246221"/>
            </a:xfrm>
            <a:prstGeom prst="rect">
              <a:avLst/>
            </a:prstGeom>
          </p:spPr>
          <p:txBody>
            <a:bodyPr wrap="none" lIns="0" tIns="0" rIns="0" bIns="0">
              <a:spAutoFit/>
            </a:bodyPr>
            <a:lstStyle/>
            <a:p>
              <a:pPr defTabSz="914225">
                <a:defRPr/>
              </a:pPr>
              <a:r>
                <a:rPr lang="en-US" sz="1568">
                  <a:solidFill>
                    <a:srgbClr val="0078D4"/>
                  </a:solidFill>
                  <a:latin typeface="Segoe UI Semibold"/>
                </a:rPr>
                <a:t>Uninstall</a:t>
              </a:r>
            </a:p>
          </p:txBody>
        </p:sp>
        <p:sp>
          <p:nvSpPr>
            <p:cNvPr id="78" name="TextBox 77">
              <a:extLst>
                <a:ext uri="{FF2B5EF4-FFF2-40B4-BE49-F238E27FC236}">
                  <a16:creationId xmlns:a16="http://schemas.microsoft.com/office/drawing/2014/main" id="{BE6814D5-458C-4996-B4DF-DC808496E840}"/>
                </a:ext>
              </a:extLst>
            </p:cNvPr>
            <p:cNvSpPr txBox="1"/>
            <p:nvPr/>
          </p:nvSpPr>
          <p:spPr>
            <a:xfrm>
              <a:off x="3211976" y="2831785"/>
              <a:ext cx="4351197" cy="541687"/>
            </a:xfrm>
            <a:prstGeom prst="rect">
              <a:avLst/>
            </a:prstGeom>
            <a:noFill/>
          </p:spPr>
          <p:txBody>
            <a:bodyPr wrap="square" lIns="0" tIns="0" rIns="0" bIns="0" rtlCol="0">
              <a:spAutoFit/>
            </a:bodyPr>
            <a:lstStyle/>
            <a:p>
              <a:pPr defTabSz="914225">
                <a:lnSpc>
                  <a:spcPct val="90000"/>
                </a:lnSpc>
                <a:spcAft>
                  <a:spcPts val="1176"/>
                </a:spcAft>
                <a:defRPr/>
              </a:pPr>
              <a:r>
                <a:rPr lang="en-US" sz="1372">
                  <a:solidFill>
                    <a:srgbClr val="282828"/>
                  </a:solidFill>
                  <a:latin typeface="Segoe UI"/>
                </a:rPr>
                <a:t>Older versions of Office (pre-2016) unless required</a:t>
              </a:r>
            </a:p>
            <a:p>
              <a:pPr defTabSz="914225">
                <a:lnSpc>
                  <a:spcPct val="90000"/>
                </a:lnSpc>
                <a:spcAft>
                  <a:spcPts val="1176"/>
                </a:spcAft>
                <a:defRPr/>
              </a:pPr>
              <a:r>
                <a:rPr lang="en-US" sz="1372">
                  <a:solidFill>
                    <a:srgbClr val="282828"/>
                  </a:solidFill>
                  <a:latin typeface="Segoe UI"/>
                </a:rPr>
                <a:t>64-bit Office unless required</a:t>
              </a:r>
            </a:p>
          </p:txBody>
        </p:sp>
      </p:grpSp>
      <p:cxnSp>
        <p:nvCxnSpPr>
          <p:cNvPr id="79" name="Straight Connector 78">
            <a:extLst>
              <a:ext uri="{FF2B5EF4-FFF2-40B4-BE49-F238E27FC236}">
                <a16:creationId xmlns:a16="http://schemas.microsoft.com/office/drawing/2014/main" id="{E9CD07D3-050F-4163-B891-BBE58EF01154}"/>
              </a:ext>
            </a:extLst>
          </p:cNvPr>
          <p:cNvCxnSpPr>
            <a:cxnSpLocks/>
          </p:cNvCxnSpPr>
          <p:nvPr/>
        </p:nvCxnSpPr>
        <p:spPr>
          <a:xfrm>
            <a:off x="5569877" y="1885415"/>
            <a:ext cx="0" cy="370279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18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2" presetClass="entr" presetSubtype="4" decel="10000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750" fill="hold"/>
                                        <p:tgtEl>
                                          <p:spTgt spid="59"/>
                                        </p:tgtEl>
                                        <p:attrNameLst>
                                          <p:attrName>ppt_x</p:attrName>
                                        </p:attrNameLst>
                                      </p:cBhvr>
                                      <p:tavLst>
                                        <p:tav tm="0">
                                          <p:val>
                                            <p:strVal val="#ppt_x"/>
                                          </p:val>
                                        </p:tav>
                                        <p:tav tm="100000">
                                          <p:val>
                                            <p:strVal val="#ppt_x"/>
                                          </p:val>
                                        </p:tav>
                                      </p:tavLst>
                                    </p:anim>
                                    <p:anim calcmode="lin" valueType="num">
                                      <p:cBhvr additive="base">
                                        <p:cTn id="20" dur="750" fill="hold"/>
                                        <p:tgtEl>
                                          <p:spTgt spid="59"/>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22" presetClass="entr" presetSubtype="1" fill="hold" nodeType="after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wipe(up)">
                                      <p:cBhvr>
                                        <p:cTn id="24" dur="500"/>
                                        <p:tgtEl>
                                          <p:spTgt spid="7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decel="100000" fill="hold" nodeType="clickEffect">
                                  <p:stCondLst>
                                    <p:cond delay="0"/>
                                  </p:stCondLst>
                                  <p:childTnLst>
                                    <p:set>
                                      <p:cBhvr>
                                        <p:cTn id="28" dur="1" fill="hold">
                                          <p:stCondLst>
                                            <p:cond delay="0"/>
                                          </p:stCondLst>
                                        </p:cTn>
                                        <p:tgtEl>
                                          <p:spTgt spid="81"/>
                                        </p:tgtEl>
                                        <p:attrNameLst>
                                          <p:attrName>style.visibility</p:attrName>
                                        </p:attrNameLst>
                                      </p:cBhvr>
                                      <p:to>
                                        <p:strVal val="visible"/>
                                      </p:to>
                                    </p:set>
                                    <p:anim calcmode="lin" valueType="num">
                                      <p:cBhvr additive="base">
                                        <p:cTn id="29" dur="750" fill="hold"/>
                                        <p:tgtEl>
                                          <p:spTgt spid="81"/>
                                        </p:tgtEl>
                                        <p:attrNameLst>
                                          <p:attrName>ppt_x</p:attrName>
                                        </p:attrNameLst>
                                      </p:cBhvr>
                                      <p:tavLst>
                                        <p:tav tm="0">
                                          <p:val>
                                            <p:strVal val="1+#ppt_w/2"/>
                                          </p:val>
                                        </p:tav>
                                        <p:tav tm="100000">
                                          <p:val>
                                            <p:strVal val="#ppt_x"/>
                                          </p:val>
                                        </p:tav>
                                      </p:tavLst>
                                    </p:anim>
                                    <p:anim calcmode="lin" valueType="num">
                                      <p:cBhvr additive="base">
                                        <p:cTn id="30" dur="750" fill="hold"/>
                                        <p:tgtEl>
                                          <p:spTgt spid="81"/>
                                        </p:tgtEl>
                                        <p:attrNameLst>
                                          <p:attrName>ppt_y</p:attrName>
                                        </p:attrNameLst>
                                      </p:cBhvr>
                                      <p:tavLst>
                                        <p:tav tm="0">
                                          <p:val>
                                            <p:strVal val="#ppt_y"/>
                                          </p:val>
                                        </p:tav>
                                        <p:tav tm="100000">
                                          <p:val>
                                            <p:strVal val="#ppt_y"/>
                                          </p:val>
                                        </p:tav>
                                      </p:tavLst>
                                    </p:anim>
                                  </p:childTnLst>
                                </p:cTn>
                              </p:par>
                              <p:par>
                                <p:cTn id="31" presetID="2" presetClass="entr" presetSubtype="4" decel="100000" fill="hold" nodeType="withEffect">
                                  <p:stCondLst>
                                    <p:cond delay="250"/>
                                  </p:stCondLst>
                                  <p:childTnLst>
                                    <p:set>
                                      <p:cBhvr>
                                        <p:cTn id="32" dur="1" fill="hold">
                                          <p:stCondLst>
                                            <p:cond delay="0"/>
                                          </p:stCondLst>
                                        </p:cTn>
                                        <p:tgtEl>
                                          <p:spTgt spid="76"/>
                                        </p:tgtEl>
                                        <p:attrNameLst>
                                          <p:attrName>style.visibility</p:attrName>
                                        </p:attrNameLst>
                                      </p:cBhvr>
                                      <p:to>
                                        <p:strVal val="visible"/>
                                      </p:to>
                                    </p:set>
                                    <p:anim calcmode="lin" valueType="num">
                                      <p:cBhvr additive="base">
                                        <p:cTn id="33" dur="750" fill="hold"/>
                                        <p:tgtEl>
                                          <p:spTgt spid="76"/>
                                        </p:tgtEl>
                                        <p:attrNameLst>
                                          <p:attrName>ppt_x</p:attrName>
                                        </p:attrNameLst>
                                      </p:cBhvr>
                                      <p:tavLst>
                                        <p:tav tm="0">
                                          <p:val>
                                            <p:strVal val="#ppt_x"/>
                                          </p:val>
                                        </p:tav>
                                        <p:tav tm="100000">
                                          <p:val>
                                            <p:strVal val="#ppt_x"/>
                                          </p:val>
                                        </p:tav>
                                      </p:tavLst>
                                    </p:anim>
                                    <p:anim calcmode="lin" valueType="num">
                                      <p:cBhvr additive="base">
                                        <p:cTn id="34" dur="75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E6134-83BA-487C-9374-22A96E260FCC}"/>
              </a:ext>
            </a:extLst>
          </p:cNvPr>
          <p:cNvSpPr>
            <a:spLocks noGrp="1"/>
          </p:cNvSpPr>
          <p:nvPr>
            <p:ph type="title"/>
          </p:nvPr>
        </p:nvSpPr>
        <p:spPr/>
        <p:txBody>
          <a:bodyPr/>
          <a:lstStyle/>
          <a:p>
            <a:r>
              <a:rPr lang="en-US"/>
              <a:t>Preparing for installation of Office via Click-to-Run (C2R)</a:t>
            </a:r>
          </a:p>
        </p:txBody>
      </p:sp>
      <p:graphicFrame>
        <p:nvGraphicFramePr>
          <p:cNvPr id="6" name="Content Placeholder 3">
            <a:extLst>
              <a:ext uri="{FF2B5EF4-FFF2-40B4-BE49-F238E27FC236}">
                <a16:creationId xmlns:a16="http://schemas.microsoft.com/office/drawing/2014/main" id="{913C5342-96C7-4427-AB2C-50FA6BE1F382}"/>
              </a:ext>
            </a:extLst>
          </p:cNvPr>
          <p:cNvGraphicFramePr>
            <a:graphicFrameLocks/>
          </p:cNvGraphicFramePr>
          <p:nvPr>
            <p:extLst/>
          </p:nvPr>
        </p:nvGraphicFramePr>
        <p:xfrm>
          <a:off x="426425" y="2417041"/>
          <a:ext cx="11336038" cy="4000040"/>
        </p:xfrm>
        <a:graphic>
          <a:graphicData uri="http://schemas.openxmlformats.org/drawingml/2006/table">
            <a:tbl>
              <a:tblPr firstRow="1" bandRow="1">
                <a:tableStyleId>{5C22544A-7EE6-4342-B048-85BDC9FD1C3A}</a:tableStyleId>
              </a:tblPr>
              <a:tblGrid>
                <a:gridCol w="3492989">
                  <a:extLst>
                    <a:ext uri="{9D8B030D-6E8A-4147-A177-3AD203B41FA5}">
                      <a16:colId xmlns:a16="http://schemas.microsoft.com/office/drawing/2014/main" val="2830386070"/>
                    </a:ext>
                  </a:extLst>
                </a:gridCol>
                <a:gridCol w="2852546">
                  <a:extLst>
                    <a:ext uri="{9D8B030D-6E8A-4147-A177-3AD203B41FA5}">
                      <a16:colId xmlns:a16="http://schemas.microsoft.com/office/drawing/2014/main" val="2166766948"/>
                    </a:ext>
                  </a:extLst>
                </a:gridCol>
                <a:gridCol w="4990503">
                  <a:extLst>
                    <a:ext uri="{9D8B030D-6E8A-4147-A177-3AD203B41FA5}">
                      <a16:colId xmlns:a16="http://schemas.microsoft.com/office/drawing/2014/main" val="2990263855"/>
                    </a:ext>
                  </a:extLst>
                </a:gridCol>
              </a:tblGrid>
              <a:tr h="449235">
                <a:tc>
                  <a:txBody>
                    <a:bodyPr/>
                    <a:lstStyle/>
                    <a:p>
                      <a:r>
                        <a:rPr lang="en-US" sz="1800" b="0" dirty="0">
                          <a:solidFill>
                            <a:schemeClr val="accent1"/>
                          </a:solidFill>
                          <a:latin typeface="+mj-lt"/>
                        </a:rPr>
                        <a:t>Current state</a:t>
                      </a:r>
                    </a:p>
                  </a:txBody>
                  <a:tcPr marL="91427" marR="91427" marT="45713" marB="45713">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dirty="0">
                          <a:solidFill>
                            <a:schemeClr val="accent1"/>
                          </a:solidFill>
                          <a:latin typeface="+mj-lt"/>
                        </a:rPr>
                        <a:t>Required action</a:t>
                      </a:r>
                    </a:p>
                  </a:txBody>
                  <a:tcPr marL="91427" marR="91427" marT="45713" marB="45713">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dirty="0">
                          <a:solidFill>
                            <a:schemeClr val="accent1"/>
                          </a:solidFill>
                          <a:latin typeface="+mj-lt"/>
                        </a:rPr>
                        <a:t>What happens</a:t>
                      </a:r>
                    </a:p>
                  </a:txBody>
                  <a:tcPr marL="91427" marR="91427" marT="45713" marB="45713">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8810585"/>
                  </a:ext>
                </a:extLst>
              </a:tr>
              <a:tr h="710161">
                <a:tc>
                  <a:txBody>
                    <a:bodyPr/>
                    <a:lstStyle/>
                    <a:p>
                      <a:r>
                        <a:rPr lang="en-US" sz="1600" dirty="0">
                          <a:solidFill>
                            <a:schemeClr val="tx2"/>
                          </a:solidFill>
                        </a:rPr>
                        <a:t>No Office installed</a:t>
                      </a:r>
                    </a:p>
                  </a:txBody>
                  <a:tcPr marL="91427" marR="91427" marT="45713" marB="45713">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bg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a:solidFill>
                          <a:schemeClr val="tx2"/>
                        </a:solidFill>
                      </a:endParaRPr>
                    </a:p>
                  </a:txBody>
                  <a:tcPr marL="91427" marR="91427" marT="45713" marB="45713">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bg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tx2"/>
                          </a:solidFill>
                        </a:rPr>
                        <a:t>System will install Office apps</a:t>
                      </a:r>
                    </a:p>
                  </a:txBody>
                  <a:tcPr marL="91427" marR="91427" marT="45713" marB="45713">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bg2">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2414724"/>
                  </a:ext>
                </a:extLst>
              </a:tr>
              <a:tr h="710161">
                <a:tc>
                  <a:txBody>
                    <a:bodyPr/>
                    <a:lstStyle/>
                    <a:p>
                      <a:r>
                        <a:rPr lang="en-US" sz="1600" dirty="0">
                          <a:solidFill>
                            <a:schemeClr val="tx2"/>
                          </a:solidFill>
                        </a:rPr>
                        <a:t>Office installs via Click-to-Run </a:t>
                      </a:r>
                      <a:br>
                        <a:rPr lang="en-US" sz="1600" dirty="0">
                          <a:solidFill>
                            <a:schemeClr val="tx2"/>
                          </a:solidFill>
                        </a:rPr>
                      </a:br>
                      <a:r>
                        <a:rPr lang="en-US" sz="1600" dirty="0">
                          <a:solidFill>
                            <a:schemeClr val="tx2"/>
                          </a:solidFill>
                        </a:rPr>
                        <a:t>(all versions)</a:t>
                      </a:r>
                    </a:p>
                  </a:txBody>
                  <a:tcPr marL="91427" marR="91427" marT="45713" marB="45713">
                    <a:lnL w="12700" cmpd="sng">
                      <a:noFill/>
                    </a:lnL>
                    <a:lnR w="12700" cmpd="sng">
                      <a:noFill/>
                    </a:lnR>
                    <a:lnT w="19050" cap="flat" cmpd="sng" algn="ctr">
                      <a:solidFill>
                        <a:schemeClr val="bg2">
                          <a:lumMod val="85000"/>
                        </a:schemeClr>
                      </a:solidFill>
                      <a:prstDash val="solid"/>
                      <a:round/>
                      <a:headEnd type="none" w="med" len="med"/>
                      <a:tailEnd type="none" w="med" len="med"/>
                    </a:lnT>
                    <a:lnB w="19050" cap="flat" cmpd="sng" algn="ctr">
                      <a:solidFill>
                        <a:schemeClr val="bg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tx2"/>
                          </a:solidFill>
                        </a:rPr>
                        <a:t>None</a:t>
                      </a:r>
                    </a:p>
                  </a:txBody>
                  <a:tcPr marL="91427" marR="91427" marT="45713" marB="45713">
                    <a:lnL w="12700" cmpd="sng">
                      <a:noFill/>
                    </a:lnL>
                    <a:lnR w="12700" cmpd="sng">
                      <a:noFill/>
                    </a:lnR>
                    <a:lnT w="19050" cap="flat" cmpd="sng" algn="ctr">
                      <a:solidFill>
                        <a:schemeClr val="bg2">
                          <a:lumMod val="85000"/>
                        </a:schemeClr>
                      </a:solidFill>
                      <a:prstDash val="solid"/>
                      <a:round/>
                      <a:headEnd type="none" w="med" len="med"/>
                      <a:tailEnd type="none" w="med" len="med"/>
                    </a:lnT>
                    <a:lnB w="19050" cap="flat" cmpd="sng" algn="ctr">
                      <a:solidFill>
                        <a:schemeClr val="bg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chemeClr val="tx2"/>
                          </a:solidFill>
                        </a:rPr>
                        <a:t>Office is properly installed and licensed </a:t>
                      </a:r>
                      <a:br>
                        <a:rPr lang="en-US" sz="1600" dirty="0">
                          <a:solidFill>
                            <a:schemeClr val="tx2"/>
                          </a:solidFill>
                        </a:rPr>
                      </a:br>
                      <a:r>
                        <a:rPr lang="en-US" sz="1600" dirty="0">
                          <a:solidFill>
                            <a:schemeClr val="tx2"/>
                          </a:solidFill>
                        </a:rPr>
                        <a:t>(32-bit and 64-bit)</a:t>
                      </a:r>
                    </a:p>
                  </a:txBody>
                  <a:tcPr marL="91427" marR="91427" marT="45713" marB="45713">
                    <a:lnL w="12700" cmpd="sng">
                      <a:noFill/>
                    </a:lnL>
                    <a:lnR w="12700" cmpd="sng">
                      <a:noFill/>
                    </a:lnR>
                    <a:lnT w="19050" cap="flat" cmpd="sng" algn="ctr">
                      <a:solidFill>
                        <a:schemeClr val="bg2">
                          <a:lumMod val="85000"/>
                        </a:schemeClr>
                      </a:solidFill>
                      <a:prstDash val="solid"/>
                      <a:round/>
                      <a:headEnd type="none" w="med" len="med"/>
                      <a:tailEnd type="none" w="med" len="med"/>
                    </a:lnT>
                    <a:lnB w="19050" cap="flat" cmpd="sng" algn="ctr">
                      <a:solidFill>
                        <a:schemeClr val="bg2">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5068737"/>
                  </a:ext>
                </a:extLst>
              </a:tr>
              <a:tr h="710161">
                <a:tc>
                  <a:txBody>
                    <a:bodyPr/>
                    <a:lstStyle/>
                    <a:p>
                      <a:r>
                        <a:rPr lang="en-US" sz="1600" dirty="0">
                          <a:solidFill>
                            <a:schemeClr val="tx2"/>
                          </a:solidFill>
                        </a:rPr>
                        <a:t>Office installs via MSI (all versions)</a:t>
                      </a:r>
                    </a:p>
                  </a:txBody>
                  <a:tcPr marL="91427" marR="91427" marT="45713" marB="45713">
                    <a:lnL w="12700" cmpd="sng">
                      <a:noFill/>
                    </a:lnL>
                    <a:lnR w="12700" cmpd="sng">
                      <a:noFill/>
                    </a:lnR>
                    <a:lnT w="19050" cap="flat" cmpd="sng" algn="ctr">
                      <a:solidFill>
                        <a:schemeClr val="bg2">
                          <a:lumMod val="85000"/>
                        </a:schemeClr>
                      </a:solidFill>
                      <a:prstDash val="solid"/>
                      <a:round/>
                      <a:headEnd type="none" w="med" len="med"/>
                      <a:tailEnd type="none" w="med" len="med"/>
                    </a:lnT>
                    <a:lnB w="19050" cap="flat" cmpd="sng" algn="ctr">
                      <a:solidFill>
                        <a:schemeClr val="bg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chemeClr val="tx2"/>
                          </a:solidFill>
                        </a:rPr>
                        <a:t>Uninstall all MSI versions </a:t>
                      </a:r>
                      <a:br>
                        <a:rPr lang="en-US" sz="1600" dirty="0">
                          <a:solidFill>
                            <a:schemeClr val="tx2"/>
                          </a:solidFill>
                        </a:rPr>
                      </a:br>
                      <a:r>
                        <a:rPr lang="en-US" sz="1600" dirty="0">
                          <a:solidFill>
                            <a:schemeClr val="tx2"/>
                          </a:solidFill>
                        </a:rPr>
                        <a:t>of Office</a:t>
                      </a:r>
                    </a:p>
                  </a:txBody>
                  <a:tcPr marL="91427" marR="91427" marT="45713" marB="45713">
                    <a:lnL w="12700" cmpd="sng">
                      <a:noFill/>
                    </a:lnL>
                    <a:lnR w="12700" cmpd="sng">
                      <a:noFill/>
                    </a:lnR>
                    <a:lnT w="19050" cap="flat" cmpd="sng" algn="ctr">
                      <a:solidFill>
                        <a:schemeClr val="bg2">
                          <a:lumMod val="85000"/>
                        </a:schemeClr>
                      </a:solidFill>
                      <a:prstDash val="solid"/>
                      <a:round/>
                      <a:headEnd type="none" w="med" len="med"/>
                      <a:tailEnd type="none" w="med" len="med"/>
                    </a:lnT>
                    <a:lnB w="19050" cap="flat" cmpd="sng" algn="ctr">
                      <a:solidFill>
                        <a:schemeClr val="bg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chemeClr val="tx2"/>
                          </a:solidFill>
                        </a:rPr>
                        <a:t>System will install Office apps once MSI </a:t>
                      </a:r>
                      <a:br>
                        <a:rPr lang="en-US" sz="1600" dirty="0">
                          <a:solidFill>
                            <a:schemeClr val="tx2"/>
                          </a:solidFill>
                        </a:rPr>
                      </a:br>
                      <a:r>
                        <a:rPr lang="en-US" sz="1600" dirty="0">
                          <a:solidFill>
                            <a:schemeClr val="tx2"/>
                          </a:solidFill>
                        </a:rPr>
                        <a:t>versions are removed</a:t>
                      </a:r>
                    </a:p>
                  </a:txBody>
                  <a:tcPr marL="91427" marR="91427" marT="45713" marB="45713">
                    <a:lnL w="12700" cmpd="sng">
                      <a:noFill/>
                    </a:lnL>
                    <a:lnR w="12700" cmpd="sng">
                      <a:noFill/>
                    </a:lnR>
                    <a:lnT w="19050" cap="flat" cmpd="sng" algn="ctr">
                      <a:solidFill>
                        <a:schemeClr val="bg2">
                          <a:lumMod val="85000"/>
                        </a:schemeClr>
                      </a:solidFill>
                      <a:prstDash val="solid"/>
                      <a:round/>
                      <a:headEnd type="none" w="med" len="med"/>
                      <a:tailEnd type="none" w="med" len="med"/>
                    </a:lnT>
                    <a:lnB w="19050" cap="flat" cmpd="sng" algn="ctr">
                      <a:solidFill>
                        <a:schemeClr val="bg2">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22733"/>
                  </a:ext>
                </a:extLst>
              </a:tr>
              <a:tr h="710161">
                <a:tc>
                  <a:txBody>
                    <a:bodyPr/>
                    <a:lstStyle/>
                    <a:p>
                      <a:r>
                        <a:rPr lang="en-US" sz="1600" dirty="0">
                          <a:solidFill>
                            <a:schemeClr val="tx2"/>
                          </a:solidFill>
                        </a:rPr>
                        <a:t>Office </a:t>
                      </a:r>
                      <a:r>
                        <a:rPr lang="en-US" sz="1600" dirty="0" err="1">
                          <a:solidFill>
                            <a:schemeClr val="tx2"/>
                          </a:solidFill>
                        </a:rPr>
                        <a:t>ProPlus</a:t>
                      </a:r>
                      <a:r>
                        <a:rPr lang="en-US" sz="1600" dirty="0">
                          <a:solidFill>
                            <a:schemeClr val="tx2"/>
                          </a:solidFill>
                        </a:rPr>
                        <a:t> installed via </a:t>
                      </a:r>
                      <a:br>
                        <a:rPr lang="en-US" sz="1600" dirty="0">
                          <a:solidFill>
                            <a:schemeClr val="tx2"/>
                          </a:solidFill>
                        </a:rPr>
                      </a:br>
                      <a:r>
                        <a:rPr lang="en-US" sz="1600" dirty="0">
                          <a:solidFill>
                            <a:schemeClr val="tx2"/>
                          </a:solidFill>
                        </a:rPr>
                        <a:t>Click-to-Run</a:t>
                      </a:r>
                    </a:p>
                  </a:txBody>
                  <a:tcPr marL="91427" marR="91427" marT="45713" marB="45713">
                    <a:lnL w="12700" cmpd="sng">
                      <a:noFill/>
                    </a:lnL>
                    <a:lnR w="12700" cmpd="sng">
                      <a:noFill/>
                    </a:lnR>
                    <a:lnT w="19050" cap="flat" cmpd="sng" algn="ctr">
                      <a:solidFill>
                        <a:schemeClr val="bg2">
                          <a:lumMod val="85000"/>
                        </a:schemeClr>
                      </a:solidFill>
                      <a:prstDash val="solid"/>
                      <a:round/>
                      <a:headEnd type="none" w="med" len="med"/>
                      <a:tailEnd type="none" w="med" len="med"/>
                    </a:lnT>
                    <a:lnB w="19050" cap="flat" cmpd="sng" algn="ctr">
                      <a:solidFill>
                        <a:schemeClr val="bg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chemeClr val="tx2"/>
                          </a:solidFill>
                        </a:rPr>
                        <a:t>None</a:t>
                      </a:r>
                    </a:p>
                  </a:txBody>
                  <a:tcPr marL="91427" marR="91427" marT="45713" marB="45713">
                    <a:lnL w="12700" cmpd="sng">
                      <a:noFill/>
                    </a:lnL>
                    <a:lnR w="12700" cmpd="sng">
                      <a:noFill/>
                    </a:lnR>
                    <a:lnT w="19050" cap="flat" cmpd="sng" algn="ctr">
                      <a:solidFill>
                        <a:schemeClr val="bg2">
                          <a:lumMod val="85000"/>
                        </a:schemeClr>
                      </a:solidFill>
                      <a:prstDash val="solid"/>
                      <a:round/>
                      <a:headEnd type="none" w="med" len="med"/>
                      <a:tailEnd type="none" w="med" len="med"/>
                    </a:lnT>
                    <a:lnB w="19050" cap="flat" cmpd="sng" algn="ctr">
                      <a:solidFill>
                        <a:schemeClr val="bg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chemeClr val="tx2"/>
                          </a:solidFill>
                        </a:rPr>
                        <a:t>‘</a:t>
                      </a:r>
                      <a:r>
                        <a:rPr lang="en-US" sz="1600" dirty="0" err="1">
                          <a:solidFill>
                            <a:schemeClr val="tx2"/>
                          </a:solidFill>
                        </a:rPr>
                        <a:t>BusinessRetail</a:t>
                      </a:r>
                      <a:r>
                        <a:rPr lang="en-US" sz="1600" dirty="0">
                          <a:solidFill>
                            <a:schemeClr val="tx2"/>
                          </a:solidFill>
                        </a:rPr>
                        <a:t>’ will get installed and </a:t>
                      </a:r>
                      <a:br>
                        <a:rPr lang="en-US" sz="1600" dirty="0">
                          <a:solidFill>
                            <a:schemeClr val="tx2"/>
                          </a:solidFill>
                        </a:rPr>
                      </a:br>
                      <a:r>
                        <a:rPr lang="en-US" sz="1600" dirty="0">
                          <a:solidFill>
                            <a:schemeClr val="tx2"/>
                          </a:solidFill>
                        </a:rPr>
                        <a:t>licensed automatically</a:t>
                      </a:r>
                    </a:p>
                  </a:txBody>
                  <a:tcPr marL="91427" marR="91427" marT="45713" marB="45713">
                    <a:lnL w="12700" cmpd="sng">
                      <a:noFill/>
                    </a:lnL>
                    <a:lnR w="12700" cmpd="sng">
                      <a:noFill/>
                    </a:lnR>
                    <a:lnT w="19050" cap="flat" cmpd="sng" algn="ctr">
                      <a:solidFill>
                        <a:schemeClr val="bg2">
                          <a:lumMod val="85000"/>
                        </a:schemeClr>
                      </a:solidFill>
                      <a:prstDash val="solid"/>
                      <a:round/>
                      <a:headEnd type="none" w="med" len="med"/>
                      <a:tailEnd type="none" w="med" len="med"/>
                    </a:lnT>
                    <a:lnB w="19050" cap="flat" cmpd="sng" algn="ctr">
                      <a:solidFill>
                        <a:schemeClr val="bg2">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5044701"/>
                  </a:ext>
                </a:extLst>
              </a:tr>
              <a:tr h="710161">
                <a:tc>
                  <a:txBody>
                    <a:bodyPr/>
                    <a:lstStyle/>
                    <a:p>
                      <a:r>
                        <a:rPr lang="en-US" sz="1600" dirty="0">
                          <a:solidFill>
                            <a:schemeClr val="tx2"/>
                          </a:solidFill>
                        </a:rPr>
                        <a:t>Visio/Project apps installed </a:t>
                      </a:r>
                      <a:br>
                        <a:rPr lang="en-US" sz="1600" dirty="0">
                          <a:solidFill>
                            <a:schemeClr val="tx2"/>
                          </a:solidFill>
                        </a:rPr>
                      </a:br>
                      <a:r>
                        <a:rPr lang="en-US" sz="1600" dirty="0">
                          <a:solidFill>
                            <a:schemeClr val="tx2"/>
                          </a:solidFill>
                        </a:rPr>
                        <a:t>via Click-to-Run or MSI</a:t>
                      </a:r>
                    </a:p>
                  </a:txBody>
                  <a:tcPr marL="91427" marR="91427" marT="45713" marB="45713">
                    <a:lnL w="12700" cmpd="sng">
                      <a:noFill/>
                    </a:lnL>
                    <a:lnR w="12700" cmpd="sng">
                      <a:noFill/>
                    </a:lnR>
                    <a:lnT w="19050" cap="flat" cmpd="sng" algn="ctr">
                      <a:solidFill>
                        <a:schemeClr val="bg2">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chemeClr val="tx2"/>
                          </a:solidFill>
                        </a:rPr>
                        <a:t>None</a:t>
                      </a:r>
                    </a:p>
                  </a:txBody>
                  <a:tcPr marL="91427" marR="91427" marT="45713" marB="45713">
                    <a:lnL w="12700" cmpd="sng">
                      <a:noFill/>
                    </a:lnL>
                    <a:lnR w="12700" cmpd="sng">
                      <a:noFill/>
                    </a:lnR>
                    <a:lnT w="19050" cap="flat" cmpd="sng" algn="ctr">
                      <a:solidFill>
                        <a:schemeClr val="bg2">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chemeClr val="tx2"/>
                          </a:solidFill>
                        </a:rPr>
                        <a:t>Office apps will install with no impact </a:t>
                      </a:r>
                      <a:br>
                        <a:rPr lang="en-US" sz="1600" dirty="0">
                          <a:solidFill>
                            <a:schemeClr val="tx2"/>
                          </a:solidFill>
                        </a:rPr>
                      </a:br>
                      <a:r>
                        <a:rPr lang="en-US" sz="1600" dirty="0">
                          <a:solidFill>
                            <a:schemeClr val="tx2"/>
                          </a:solidFill>
                        </a:rPr>
                        <a:t>to Project/Visio</a:t>
                      </a:r>
                    </a:p>
                  </a:txBody>
                  <a:tcPr marL="91427" marR="91427" marT="45713" marB="45713">
                    <a:lnL w="12700" cmpd="sng">
                      <a:noFill/>
                    </a:lnL>
                    <a:lnR w="12700" cmpd="sng">
                      <a:noFill/>
                    </a:lnR>
                    <a:lnT w="19050" cap="flat" cmpd="sng" algn="ctr">
                      <a:solidFill>
                        <a:schemeClr val="bg2">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6959833"/>
                  </a:ext>
                </a:extLst>
              </a:tr>
            </a:tbl>
          </a:graphicData>
        </a:graphic>
      </p:graphicFrame>
      <p:sp>
        <p:nvSpPr>
          <p:cNvPr id="5" name="Freeform 7">
            <a:extLst>
              <a:ext uri="{FF2B5EF4-FFF2-40B4-BE49-F238E27FC236}">
                <a16:creationId xmlns:a16="http://schemas.microsoft.com/office/drawing/2014/main" id="{27E0FF01-D6F8-4491-A255-B706414DF1EA}"/>
              </a:ext>
            </a:extLst>
          </p:cNvPr>
          <p:cNvSpPr>
            <a:spLocks noEditPoints="1"/>
          </p:cNvSpPr>
          <p:nvPr/>
        </p:nvSpPr>
        <p:spPr bwMode="auto">
          <a:xfrm>
            <a:off x="483162" y="1487796"/>
            <a:ext cx="684769" cy="681656"/>
          </a:xfrm>
          <a:custGeom>
            <a:avLst/>
            <a:gdLst>
              <a:gd name="T0" fmla="*/ 41 w 164"/>
              <a:gd name="T1" fmla="*/ 77 h 163"/>
              <a:gd name="T2" fmla="*/ 41 w 164"/>
              <a:gd name="T3" fmla="*/ 77 h 163"/>
              <a:gd name="T4" fmla="*/ 64 w 164"/>
              <a:gd name="T5" fmla="*/ 100 h 163"/>
              <a:gd name="T6" fmla="*/ 123 w 164"/>
              <a:gd name="T7" fmla="*/ 40 h 163"/>
              <a:gd name="T8" fmla="*/ 137 w 164"/>
              <a:gd name="T9" fmla="*/ 55 h 163"/>
              <a:gd name="T10" fmla="*/ 64 w 164"/>
              <a:gd name="T11" fmla="*/ 128 h 163"/>
              <a:gd name="T12" fmla="*/ 27 w 164"/>
              <a:gd name="T13" fmla="*/ 91 h 163"/>
              <a:gd name="T14" fmla="*/ 41 w 164"/>
              <a:gd name="T15" fmla="*/ 77 h 163"/>
              <a:gd name="T16" fmla="*/ 82 w 164"/>
              <a:gd name="T17" fmla="*/ 163 h 163"/>
              <a:gd name="T18" fmla="*/ 82 w 164"/>
              <a:gd name="T19" fmla="*/ 163 h 163"/>
              <a:gd name="T20" fmla="*/ 164 w 164"/>
              <a:gd name="T21" fmla="*/ 81 h 163"/>
              <a:gd name="T22" fmla="*/ 82 w 164"/>
              <a:gd name="T23" fmla="*/ 0 h 163"/>
              <a:gd name="T24" fmla="*/ 0 w 164"/>
              <a:gd name="T25" fmla="*/ 81 h 163"/>
              <a:gd name="T26" fmla="*/ 82 w 164"/>
              <a:gd name="T2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 h="163">
                <a:moveTo>
                  <a:pt x="41" y="77"/>
                </a:moveTo>
                <a:lnTo>
                  <a:pt x="41" y="77"/>
                </a:lnTo>
                <a:lnTo>
                  <a:pt x="64" y="100"/>
                </a:lnTo>
                <a:lnTo>
                  <a:pt x="123" y="40"/>
                </a:lnTo>
                <a:lnTo>
                  <a:pt x="137" y="55"/>
                </a:lnTo>
                <a:lnTo>
                  <a:pt x="64" y="128"/>
                </a:lnTo>
                <a:lnTo>
                  <a:pt x="27" y="91"/>
                </a:lnTo>
                <a:lnTo>
                  <a:pt x="41" y="77"/>
                </a:lnTo>
                <a:close/>
                <a:moveTo>
                  <a:pt x="82" y="163"/>
                </a:moveTo>
                <a:lnTo>
                  <a:pt x="82" y="163"/>
                </a:lnTo>
                <a:cubicBezTo>
                  <a:pt x="128" y="163"/>
                  <a:pt x="164" y="126"/>
                  <a:pt x="164" y="81"/>
                </a:cubicBezTo>
                <a:cubicBezTo>
                  <a:pt x="164" y="36"/>
                  <a:pt x="128" y="0"/>
                  <a:pt x="82" y="0"/>
                </a:cubicBezTo>
                <a:cubicBezTo>
                  <a:pt x="37" y="0"/>
                  <a:pt x="0" y="36"/>
                  <a:pt x="0" y="81"/>
                </a:cubicBezTo>
                <a:cubicBezTo>
                  <a:pt x="0" y="126"/>
                  <a:pt x="37" y="163"/>
                  <a:pt x="82" y="163"/>
                </a:cubicBezTo>
                <a:close/>
              </a:path>
            </a:pathLst>
          </a:custGeom>
          <a:solidFill>
            <a:srgbClr val="0078D4"/>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nvGrpSpPr>
          <p:cNvPr id="11" name="Group 10">
            <a:extLst>
              <a:ext uri="{FF2B5EF4-FFF2-40B4-BE49-F238E27FC236}">
                <a16:creationId xmlns:a16="http://schemas.microsoft.com/office/drawing/2014/main" id="{ADAC7A0F-C392-47D7-8D07-2CA7632075F3}"/>
              </a:ext>
            </a:extLst>
          </p:cNvPr>
          <p:cNvGrpSpPr/>
          <p:nvPr/>
        </p:nvGrpSpPr>
        <p:grpSpPr>
          <a:xfrm>
            <a:off x="3997618" y="1486239"/>
            <a:ext cx="684769" cy="684767"/>
            <a:chOff x="4077778" y="1453353"/>
            <a:chExt cx="698500" cy="698498"/>
          </a:xfrm>
        </p:grpSpPr>
        <p:sp>
          <p:nvSpPr>
            <p:cNvPr id="7" name="Oval 6">
              <a:extLst>
                <a:ext uri="{FF2B5EF4-FFF2-40B4-BE49-F238E27FC236}">
                  <a16:creationId xmlns:a16="http://schemas.microsoft.com/office/drawing/2014/main" id="{3F613797-7299-4449-BE1E-B8F3B8F1B2CB}"/>
                </a:ext>
              </a:extLst>
            </p:cNvPr>
            <p:cNvSpPr/>
            <p:nvPr/>
          </p:nvSpPr>
          <p:spPr bwMode="auto">
            <a:xfrm>
              <a:off x="4077778" y="1453353"/>
              <a:ext cx="698500" cy="69849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0" name="Group 9">
              <a:extLst>
                <a:ext uri="{FF2B5EF4-FFF2-40B4-BE49-F238E27FC236}">
                  <a16:creationId xmlns:a16="http://schemas.microsoft.com/office/drawing/2014/main" id="{DC74115B-1E92-4370-A99D-CA22DF46F93B}"/>
                </a:ext>
              </a:extLst>
            </p:cNvPr>
            <p:cNvGrpSpPr/>
            <p:nvPr/>
          </p:nvGrpSpPr>
          <p:grpSpPr>
            <a:xfrm>
              <a:off x="4364951" y="1548169"/>
              <a:ext cx="124154" cy="508867"/>
              <a:chOff x="4364951" y="1539914"/>
              <a:chExt cx="124154" cy="508867"/>
            </a:xfrm>
          </p:grpSpPr>
          <p:sp>
            <p:nvSpPr>
              <p:cNvPr id="8" name="Rectangle 7">
                <a:extLst>
                  <a:ext uri="{FF2B5EF4-FFF2-40B4-BE49-F238E27FC236}">
                    <a16:creationId xmlns:a16="http://schemas.microsoft.com/office/drawing/2014/main" id="{9BAAC804-C439-44FF-AE7F-0733D4899D04}"/>
                  </a:ext>
                </a:extLst>
              </p:cNvPr>
              <p:cNvSpPr/>
              <p:nvPr/>
            </p:nvSpPr>
            <p:spPr bwMode="auto">
              <a:xfrm rot="16200000">
                <a:off x="4261377" y="1656960"/>
                <a:ext cx="331302" cy="9721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53F13F79-F586-4C3E-8140-CE934DC81B7F}"/>
                  </a:ext>
                </a:extLst>
              </p:cNvPr>
              <p:cNvSpPr/>
              <p:nvPr/>
            </p:nvSpPr>
            <p:spPr bwMode="auto">
              <a:xfrm flipV="1">
                <a:off x="4364951" y="1924627"/>
                <a:ext cx="124154" cy="12415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18" name="Group 17">
            <a:extLst>
              <a:ext uri="{FF2B5EF4-FFF2-40B4-BE49-F238E27FC236}">
                <a16:creationId xmlns:a16="http://schemas.microsoft.com/office/drawing/2014/main" id="{4E1CEF8C-8559-42E2-ACF6-61255D12B52F}"/>
              </a:ext>
            </a:extLst>
          </p:cNvPr>
          <p:cNvGrpSpPr/>
          <p:nvPr/>
        </p:nvGrpSpPr>
        <p:grpSpPr>
          <a:xfrm>
            <a:off x="6896058" y="1486239"/>
            <a:ext cx="684769" cy="684767"/>
            <a:chOff x="7034338" y="1453353"/>
            <a:chExt cx="698500" cy="698498"/>
          </a:xfrm>
        </p:grpSpPr>
        <p:sp>
          <p:nvSpPr>
            <p:cNvPr id="13" name="Oval 12">
              <a:extLst>
                <a:ext uri="{FF2B5EF4-FFF2-40B4-BE49-F238E27FC236}">
                  <a16:creationId xmlns:a16="http://schemas.microsoft.com/office/drawing/2014/main" id="{27E24240-F220-4D0E-AA62-738503E1F025}"/>
                </a:ext>
              </a:extLst>
            </p:cNvPr>
            <p:cNvSpPr/>
            <p:nvPr/>
          </p:nvSpPr>
          <p:spPr bwMode="auto">
            <a:xfrm>
              <a:off x="7034338" y="1453353"/>
              <a:ext cx="698500" cy="69849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arrow_11" title="Icon of a circle made of two curved arrows">
              <a:extLst>
                <a:ext uri="{FF2B5EF4-FFF2-40B4-BE49-F238E27FC236}">
                  <a16:creationId xmlns:a16="http://schemas.microsoft.com/office/drawing/2014/main" id="{F35C8D62-2726-4E96-A1B6-09FEAE520AF2}"/>
                </a:ext>
              </a:extLst>
            </p:cNvPr>
            <p:cNvSpPr>
              <a:spLocks noChangeAspect="1" noEditPoints="1"/>
            </p:cNvSpPr>
            <p:nvPr/>
          </p:nvSpPr>
          <p:spPr bwMode="auto">
            <a:xfrm>
              <a:off x="7208523" y="1619722"/>
              <a:ext cx="350129" cy="365760"/>
            </a:xfrm>
            <a:custGeom>
              <a:avLst/>
              <a:gdLst>
                <a:gd name="T0" fmla="*/ 310 w 310"/>
                <a:gd name="T1" fmla="*/ 199 h 322"/>
                <a:gd name="T2" fmla="*/ 154 w 310"/>
                <a:gd name="T3" fmla="*/ 322 h 322"/>
                <a:gd name="T4" fmla="*/ 1 w 310"/>
                <a:gd name="T5" fmla="*/ 211 h 322"/>
                <a:gd name="T6" fmla="*/ 304 w 310"/>
                <a:gd name="T7" fmla="*/ 104 h 322"/>
                <a:gd name="T8" fmla="*/ 154 w 310"/>
                <a:gd name="T9" fmla="*/ 0 h 322"/>
                <a:gd name="T10" fmla="*/ 0 w 310"/>
                <a:gd name="T11" fmla="*/ 114 h 322"/>
                <a:gd name="T12" fmla="*/ 299 w 310"/>
                <a:gd name="T13" fmla="*/ 104 h 322"/>
                <a:gd name="T14" fmla="*/ 230 w 310"/>
                <a:gd name="T15" fmla="*/ 104 h 322"/>
                <a:gd name="T16" fmla="*/ 295 w 310"/>
                <a:gd name="T17" fmla="*/ 104 h 322"/>
                <a:gd name="T18" fmla="*/ 304 w 310"/>
                <a:gd name="T19" fmla="*/ 104 h 322"/>
                <a:gd name="T20" fmla="*/ 304 w 310"/>
                <a:gd name="T21" fmla="*/ 29 h 322"/>
                <a:gd name="T22" fmla="*/ 9 w 310"/>
                <a:gd name="T23" fmla="*/ 211 h 322"/>
                <a:gd name="T24" fmla="*/ 75 w 310"/>
                <a:gd name="T25" fmla="*/ 211 h 322"/>
                <a:gd name="T26" fmla="*/ 9 w 310"/>
                <a:gd name="T27" fmla="*/ 211 h 322"/>
                <a:gd name="T28" fmla="*/ 1 w 310"/>
                <a:gd name="T29" fmla="*/ 211 h 322"/>
                <a:gd name="T30" fmla="*/ 1 w 310"/>
                <a:gd name="T31" fmla="*/ 28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322">
                  <a:moveTo>
                    <a:pt x="310" y="199"/>
                  </a:moveTo>
                  <a:cubicBezTo>
                    <a:pt x="293" y="270"/>
                    <a:pt x="229" y="322"/>
                    <a:pt x="154" y="322"/>
                  </a:cubicBezTo>
                  <a:cubicBezTo>
                    <a:pt x="83" y="322"/>
                    <a:pt x="22" y="275"/>
                    <a:pt x="1" y="211"/>
                  </a:cubicBezTo>
                  <a:moveTo>
                    <a:pt x="304" y="104"/>
                  </a:moveTo>
                  <a:cubicBezTo>
                    <a:pt x="281" y="43"/>
                    <a:pt x="223" y="0"/>
                    <a:pt x="154" y="0"/>
                  </a:cubicBezTo>
                  <a:cubicBezTo>
                    <a:pt x="82" y="0"/>
                    <a:pt x="20" y="48"/>
                    <a:pt x="0" y="114"/>
                  </a:cubicBezTo>
                  <a:moveTo>
                    <a:pt x="299" y="104"/>
                  </a:moveTo>
                  <a:cubicBezTo>
                    <a:pt x="230" y="104"/>
                    <a:pt x="230" y="104"/>
                    <a:pt x="230" y="104"/>
                  </a:cubicBezTo>
                  <a:moveTo>
                    <a:pt x="295" y="104"/>
                  </a:moveTo>
                  <a:cubicBezTo>
                    <a:pt x="304" y="104"/>
                    <a:pt x="304" y="104"/>
                    <a:pt x="304" y="104"/>
                  </a:cubicBezTo>
                  <a:cubicBezTo>
                    <a:pt x="304" y="29"/>
                    <a:pt x="304" y="29"/>
                    <a:pt x="304" y="29"/>
                  </a:cubicBezTo>
                  <a:moveTo>
                    <a:pt x="9" y="211"/>
                  </a:moveTo>
                  <a:cubicBezTo>
                    <a:pt x="75" y="211"/>
                    <a:pt x="75" y="211"/>
                    <a:pt x="75" y="211"/>
                  </a:cubicBezTo>
                  <a:moveTo>
                    <a:pt x="9" y="211"/>
                  </a:moveTo>
                  <a:cubicBezTo>
                    <a:pt x="1" y="211"/>
                    <a:pt x="1" y="211"/>
                    <a:pt x="1" y="211"/>
                  </a:cubicBezTo>
                  <a:cubicBezTo>
                    <a:pt x="1" y="286"/>
                    <a:pt x="1" y="286"/>
                    <a:pt x="1" y="286"/>
                  </a:cubicBezTo>
                </a:path>
              </a:pathLst>
            </a:custGeom>
            <a:noFill/>
            <a:ln w="50800" cap="sq">
              <a:solidFill>
                <a:schemeClr val="bg2"/>
              </a:solidFill>
              <a:prstDash val="solid"/>
              <a:bevel/>
              <a:headEnd/>
              <a:tailEnd/>
            </a:ln>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spTree>
    <p:extLst>
      <p:ext uri="{BB962C8B-B14F-4D97-AF65-F5344CB8AC3E}">
        <p14:creationId xmlns:p14="http://schemas.microsoft.com/office/powerpoint/2010/main" val="130724874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6FF46EC-7A3A-43DF-97CD-DCD928D9C847}"/>
              </a:ext>
            </a:extLst>
          </p:cNvPr>
          <p:cNvSpPr/>
          <p:nvPr/>
        </p:nvSpPr>
        <p:spPr bwMode="auto">
          <a:xfrm>
            <a:off x="4444464" y="1993588"/>
            <a:ext cx="3517616" cy="3528959"/>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0CBB577F-1359-4F97-9090-9B33B651126A}"/>
              </a:ext>
            </a:extLst>
          </p:cNvPr>
          <p:cNvSpPr>
            <a:spLocks noGrp="1"/>
          </p:cNvSpPr>
          <p:nvPr>
            <p:ph type="title"/>
          </p:nvPr>
        </p:nvSpPr>
        <p:spPr/>
        <p:txBody>
          <a:bodyPr/>
          <a:lstStyle/>
          <a:p>
            <a:r>
              <a:rPr lang="en-US"/>
              <a:t>Office deployment </a:t>
            </a:r>
          </a:p>
        </p:txBody>
      </p:sp>
      <p:grpSp>
        <p:nvGrpSpPr>
          <p:cNvPr id="5" name="Group 4">
            <a:extLst>
              <a:ext uri="{FF2B5EF4-FFF2-40B4-BE49-F238E27FC236}">
                <a16:creationId xmlns:a16="http://schemas.microsoft.com/office/drawing/2014/main" id="{3BB71F92-267A-4889-AC68-11F61DF61204}"/>
              </a:ext>
            </a:extLst>
          </p:cNvPr>
          <p:cNvGrpSpPr/>
          <p:nvPr/>
        </p:nvGrpSpPr>
        <p:grpSpPr>
          <a:xfrm>
            <a:off x="1521486" y="2631289"/>
            <a:ext cx="1879682" cy="2350884"/>
            <a:chOff x="1551994" y="2683555"/>
            <a:chExt cx="1917374" cy="2398024"/>
          </a:xfrm>
        </p:grpSpPr>
        <p:sp>
          <p:nvSpPr>
            <p:cNvPr id="10" name="Rectangle 9"/>
            <p:cNvSpPr/>
            <p:nvPr/>
          </p:nvSpPr>
          <p:spPr>
            <a:xfrm>
              <a:off x="1551994" y="4721455"/>
              <a:ext cx="1917374" cy="360124"/>
            </a:xfrm>
            <a:prstGeom prst="rect">
              <a:avLst/>
            </a:prstGeom>
          </p:spPr>
          <p:txBody>
            <a:bodyPr wrap="none" lIns="0" rIns="0">
              <a:spAutoFit/>
            </a:bodyPr>
            <a:lstStyle/>
            <a:p>
              <a:pPr algn="ctr" defTabSz="913963" fontAlgn="base">
                <a:lnSpc>
                  <a:spcPts val="1961"/>
                </a:lnSpc>
                <a:spcBef>
                  <a:spcPct val="0"/>
                </a:spcBef>
                <a:spcAft>
                  <a:spcPts val="600"/>
                </a:spcAft>
                <a:defRPr/>
              </a:pPr>
              <a:r>
                <a:rPr lang="en-US" sz="2353">
                  <a:solidFill>
                    <a:srgbClr val="282828"/>
                  </a:solidFill>
                  <a:latin typeface="Segoe UI Semibold"/>
                </a:rPr>
                <a:t>Pre-requisites</a:t>
              </a:r>
            </a:p>
          </p:txBody>
        </p:sp>
        <p:cxnSp>
          <p:nvCxnSpPr>
            <p:cNvPr id="33" name="Straight Connector 32">
              <a:extLst>
                <a:ext uri="{FF2B5EF4-FFF2-40B4-BE49-F238E27FC236}">
                  <a16:creationId xmlns:a16="http://schemas.microsoft.com/office/drawing/2014/main" id="{D270A5FF-8D2D-439E-B7F3-D87C062FC88D}"/>
                </a:ext>
              </a:extLst>
            </p:cNvPr>
            <p:cNvCxnSpPr/>
            <p:nvPr/>
          </p:nvCxnSpPr>
          <p:spPr>
            <a:xfrm>
              <a:off x="1561035" y="4272130"/>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B630722-55B3-4972-ABC0-9FA018210065}"/>
                </a:ext>
              </a:extLst>
            </p:cNvPr>
            <p:cNvPicPr>
              <a:picLocks noChangeAspect="1"/>
            </p:cNvPicPr>
            <p:nvPr/>
          </p:nvPicPr>
          <p:blipFill>
            <a:blip r:embed="rId3"/>
            <a:stretch>
              <a:fillRect/>
            </a:stretch>
          </p:blipFill>
          <p:spPr>
            <a:xfrm>
              <a:off x="1935996" y="2683555"/>
              <a:ext cx="1149368" cy="1149368"/>
            </a:xfrm>
            <a:prstGeom prst="rect">
              <a:avLst/>
            </a:prstGeom>
          </p:spPr>
        </p:pic>
      </p:grpSp>
      <p:grpSp>
        <p:nvGrpSpPr>
          <p:cNvPr id="3" name="Group 2">
            <a:extLst>
              <a:ext uri="{FF2B5EF4-FFF2-40B4-BE49-F238E27FC236}">
                <a16:creationId xmlns:a16="http://schemas.microsoft.com/office/drawing/2014/main" id="{57EDF0D6-6CF1-426A-917D-C1203DAE4B9C}"/>
              </a:ext>
            </a:extLst>
          </p:cNvPr>
          <p:cNvGrpSpPr/>
          <p:nvPr/>
        </p:nvGrpSpPr>
        <p:grpSpPr>
          <a:xfrm>
            <a:off x="8412055" y="2631289"/>
            <a:ext cx="2476639" cy="2350884"/>
            <a:chOff x="8580734" y="2683555"/>
            <a:chExt cx="2526301" cy="2398024"/>
          </a:xfrm>
        </p:grpSpPr>
        <p:sp>
          <p:nvSpPr>
            <p:cNvPr id="14" name="Rectangle 13"/>
            <p:cNvSpPr/>
            <p:nvPr/>
          </p:nvSpPr>
          <p:spPr>
            <a:xfrm>
              <a:off x="8580734" y="4721455"/>
              <a:ext cx="2526301" cy="360124"/>
            </a:xfrm>
            <a:prstGeom prst="rect">
              <a:avLst/>
            </a:prstGeom>
          </p:spPr>
          <p:txBody>
            <a:bodyPr wrap="none" lIns="0" rIns="0">
              <a:spAutoFit/>
            </a:bodyPr>
            <a:lstStyle/>
            <a:p>
              <a:pPr algn="ctr" defTabSz="913963" fontAlgn="base">
                <a:lnSpc>
                  <a:spcPts val="1961"/>
                </a:lnSpc>
                <a:spcBef>
                  <a:spcPct val="0"/>
                </a:spcBef>
                <a:spcAft>
                  <a:spcPts val="600"/>
                </a:spcAft>
                <a:defRPr/>
              </a:pPr>
              <a:r>
                <a:rPr lang="en-US" sz="2353">
                  <a:solidFill>
                    <a:srgbClr val="282828"/>
                  </a:solidFill>
                  <a:latin typeface="Segoe UI Semibold"/>
                </a:rPr>
                <a:t>Device experience</a:t>
              </a:r>
            </a:p>
          </p:txBody>
        </p:sp>
        <p:cxnSp>
          <p:nvCxnSpPr>
            <p:cNvPr id="18" name="Straight Connector 17">
              <a:extLst>
                <a:ext uri="{FF2B5EF4-FFF2-40B4-BE49-F238E27FC236}">
                  <a16:creationId xmlns:a16="http://schemas.microsoft.com/office/drawing/2014/main" id="{FF6746CE-F83F-40D1-B8B2-149285BFB9FF}"/>
                </a:ext>
              </a:extLst>
            </p:cNvPr>
            <p:cNvCxnSpPr/>
            <p:nvPr/>
          </p:nvCxnSpPr>
          <p:spPr>
            <a:xfrm>
              <a:off x="8894238" y="4272130"/>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413C7A7-8667-4164-9797-866195622E04}"/>
                </a:ext>
              </a:extLst>
            </p:cNvPr>
            <p:cNvPicPr>
              <a:picLocks noChangeAspect="1"/>
            </p:cNvPicPr>
            <p:nvPr/>
          </p:nvPicPr>
          <p:blipFill>
            <a:blip r:embed="rId4"/>
            <a:stretch>
              <a:fillRect/>
            </a:stretch>
          </p:blipFill>
          <p:spPr>
            <a:xfrm>
              <a:off x="9269199" y="2683555"/>
              <a:ext cx="1149368" cy="1149368"/>
            </a:xfrm>
            <a:prstGeom prst="rect">
              <a:avLst/>
            </a:prstGeom>
          </p:spPr>
        </p:pic>
      </p:grpSp>
      <p:grpSp>
        <p:nvGrpSpPr>
          <p:cNvPr id="4" name="Group 3">
            <a:extLst>
              <a:ext uri="{FF2B5EF4-FFF2-40B4-BE49-F238E27FC236}">
                <a16:creationId xmlns:a16="http://schemas.microsoft.com/office/drawing/2014/main" id="{D23657BA-EB8D-498A-A575-660708B51405}"/>
              </a:ext>
            </a:extLst>
          </p:cNvPr>
          <p:cNvGrpSpPr/>
          <p:nvPr/>
        </p:nvGrpSpPr>
        <p:grpSpPr>
          <a:xfrm>
            <a:off x="5272295" y="2636929"/>
            <a:ext cx="1861955" cy="2345244"/>
            <a:chOff x="5378015" y="2689308"/>
            <a:chExt cx="1899291" cy="2392271"/>
          </a:xfrm>
        </p:grpSpPr>
        <p:sp>
          <p:nvSpPr>
            <p:cNvPr id="13" name="Rectangle 12"/>
            <p:cNvSpPr/>
            <p:nvPr/>
          </p:nvSpPr>
          <p:spPr>
            <a:xfrm>
              <a:off x="5707940" y="4721455"/>
              <a:ext cx="1239441" cy="360124"/>
            </a:xfrm>
            <a:prstGeom prst="rect">
              <a:avLst/>
            </a:prstGeom>
          </p:spPr>
          <p:txBody>
            <a:bodyPr wrap="none" lIns="0" rIns="0">
              <a:spAutoFit/>
            </a:bodyPr>
            <a:lstStyle/>
            <a:p>
              <a:pPr algn="ctr" defTabSz="913963" fontAlgn="base">
                <a:lnSpc>
                  <a:spcPts val="1961"/>
                </a:lnSpc>
                <a:spcBef>
                  <a:spcPct val="0"/>
                </a:spcBef>
                <a:spcAft>
                  <a:spcPts val="600"/>
                </a:spcAft>
                <a:defRPr/>
              </a:pPr>
              <a:r>
                <a:rPr lang="en-US" sz="2353">
                  <a:solidFill>
                    <a:srgbClr val="282828"/>
                  </a:solidFill>
                  <a:latin typeface="Segoe UI Semibold"/>
                </a:rPr>
                <a:t>Methods</a:t>
              </a:r>
            </a:p>
          </p:txBody>
        </p:sp>
        <p:cxnSp>
          <p:nvCxnSpPr>
            <p:cNvPr id="31" name="Straight Connector 30">
              <a:extLst>
                <a:ext uri="{FF2B5EF4-FFF2-40B4-BE49-F238E27FC236}">
                  <a16:creationId xmlns:a16="http://schemas.microsoft.com/office/drawing/2014/main" id="{FF026C33-0A79-440D-87F4-A713EBE1AB71}"/>
                </a:ext>
              </a:extLst>
            </p:cNvPr>
            <p:cNvCxnSpPr/>
            <p:nvPr/>
          </p:nvCxnSpPr>
          <p:spPr>
            <a:xfrm>
              <a:off x="5378015" y="4272130"/>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08034515-946F-4738-8CA8-050500052020}"/>
                </a:ext>
              </a:extLst>
            </p:cNvPr>
            <p:cNvPicPr>
              <a:picLocks noChangeAspect="1"/>
            </p:cNvPicPr>
            <p:nvPr/>
          </p:nvPicPr>
          <p:blipFill>
            <a:blip r:embed="rId5"/>
            <a:stretch>
              <a:fillRect/>
            </a:stretch>
          </p:blipFill>
          <p:spPr>
            <a:xfrm>
              <a:off x="5752976" y="2689308"/>
              <a:ext cx="1149368" cy="1149368"/>
            </a:xfrm>
            <a:prstGeom prst="rect">
              <a:avLst/>
            </a:prstGeom>
          </p:spPr>
        </p:pic>
      </p:grpSp>
    </p:spTree>
    <p:extLst>
      <p:ext uri="{BB962C8B-B14F-4D97-AF65-F5344CB8AC3E}">
        <p14:creationId xmlns:p14="http://schemas.microsoft.com/office/powerpoint/2010/main" val="2524286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1250"/>
                            </p:stCondLst>
                            <p:childTnLst>
                              <p:par>
                                <p:cTn id="18" presetID="22" presetClass="entr" presetSubtype="1"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up)">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2399B4FF-3508-4F89-8D7C-8A157E0E9FFB}"/>
              </a:ext>
            </a:extLst>
          </p:cNvPr>
          <p:cNvGrpSpPr/>
          <p:nvPr/>
        </p:nvGrpSpPr>
        <p:grpSpPr>
          <a:xfrm>
            <a:off x="782630" y="2533087"/>
            <a:ext cx="1386658" cy="1561467"/>
            <a:chOff x="1075753" y="2122760"/>
            <a:chExt cx="1414463" cy="1592778"/>
          </a:xfrm>
        </p:grpSpPr>
        <p:grpSp>
          <p:nvGrpSpPr>
            <p:cNvPr id="64" name="Group 11">
              <a:extLst>
                <a:ext uri="{FF2B5EF4-FFF2-40B4-BE49-F238E27FC236}">
                  <a16:creationId xmlns:a16="http://schemas.microsoft.com/office/drawing/2014/main" id="{F2EEA153-63FF-4946-9326-7D9F5BF8084A}"/>
                </a:ext>
              </a:extLst>
            </p:cNvPr>
            <p:cNvGrpSpPr>
              <a:grpSpLocks noChangeAspect="1"/>
            </p:cNvGrpSpPr>
            <p:nvPr/>
          </p:nvGrpSpPr>
          <p:grpSpPr bwMode="auto">
            <a:xfrm>
              <a:off x="1075753" y="2358226"/>
              <a:ext cx="1414463" cy="1357312"/>
              <a:chOff x="-272" y="2092"/>
              <a:chExt cx="891" cy="855"/>
            </a:xfrm>
          </p:grpSpPr>
          <p:sp>
            <p:nvSpPr>
              <p:cNvPr id="71" name="Freeform 12">
                <a:extLst>
                  <a:ext uri="{FF2B5EF4-FFF2-40B4-BE49-F238E27FC236}">
                    <a16:creationId xmlns:a16="http://schemas.microsoft.com/office/drawing/2014/main" id="{55EC32B1-C0A6-47D6-B756-EC91CB72828D}"/>
                  </a:ext>
                </a:extLst>
              </p:cNvPr>
              <p:cNvSpPr>
                <a:spLocks/>
              </p:cNvSpPr>
              <p:nvPr/>
            </p:nvSpPr>
            <p:spPr bwMode="auto">
              <a:xfrm>
                <a:off x="-272" y="2266"/>
                <a:ext cx="857" cy="681"/>
              </a:xfrm>
              <a:custGeom>
                <a:avLst/>
                <a:gdLst>
                  <a:gd name="T0" fmla="*/ 0 w 403"/>
                  <a:gd name="T1" fmla="*/ 99 h 320"/>
                  <a:gd name="T2" fmla="*/ 0 w 403"/>
                  <a:gd name="T3" fmla="*/ 99 h 320"/>
                  <a:gd name="T4" fmla="*/ 1 w 403"/>
                  <a:gd name="T5" fmla="*/ 99 h 320"/>
                  <a:gd name="T6" fmla="*/ 81 w 403"/>
                  <a:gd name="T7" fmla="*/ 99 h 320"/>
                  <a:gd name="T8" fmla="*/ 108 w 403"/>
                  <a:gd name="T9" fmla="*/ 126 h 320"/>
                  <a:gd name="T10" fmla="*/ 108 w 403"/>
                  <a:gd name="T11" fmla="*/ 254 h 320"/>
                  <a:gd name="T12" fmla="*/ 189 w 403"/>
                  <a:gd name="T13" fmla="*/ 254 h 320"/>
                  <a:gd name="T14" fmla="*/ 189 w 403"/>
                  <a:gd name="T15" fmla="*/ 293 h 320"/>
                  <a:gd name="T16" fmla="*/ 136 w 403"/>
                  <a:gd name="T17" fmla="*/ 293 h 320"/>
                  <a:gd name="T18" fmla="*/ 136 w 403"/>
                  <a:gd name="T19" fmla="*/ 320 h 320"/>
                  <a:gd name="T20" fmla="*/ 269 w 403"/>
                  <a:gd name="T21" fmla="*/ 320 h 320"/>
                  <a:gd name="T22" fmla="*/ 269 w 403"/>
                  <a:gd name="T23" fmla="*/ 294 h 320"/>
                  <a:gd name="T24" fmla="*/ 232 w 403"/>
                  <a:gd name="T25" fmla="*/ 294 h 320"/>
                  <a:gd name="T26" fmla="*/ 228 w 403"/>
                  <a:gd name="T27" fmla="*/ 293 h 320"/>
                  <a:gd name="T28" fmla="*/ 216 w 403"/>
                  <a:gd name="T29" fmla="*/ 288 h 320"/>
                  <a:gd name="T30" fmla="*/ 206 w 403"/>
                  <a:gd name="T31" fmla="*/ 267 h 320"/>
                  <a:gd name="T32" fmla="*/ 206 w 403"/>
                  <a:gd name="T33" fmla="*/ 254 h 320"/>
                  <a:gd name="T34" fmla="*/ 206 w 403"/>
                  <a:gd name="T35" fmla="*/ 134 h 320"/>
                  <a:gd name="T36" fmla="*/ 232 w 403"/>
                  <a:gd name="T37" fmla="*/ 107 h 320"/>
                  <a:gd name="T38" fmla="*/ 403 w 403"/>
                  <a:gd name="T39" fmla="*/ 107 h 320"/>
                  <a:gd name="T40" fmla="*/ 403 w 403"/>
                  <a:gd name="T41" fmla="*/ 0 h 320"/>
                  <a:gd name="T42" fmla="*/ 304 w 403"/>
                  <a:gd name="T43" fmla="*/ 0 h 320"/>
                  <a:gd name="T44" fmla="*/ 291 w 403"/>
                  <a:gd name="T45" fmla="*/ 13 h 320"/>
                  <a:gd name="T46" fmla="*/ 225 w 403"/>
                  <a:gd name="T47" fmla="*/ 80 h 320"/>
                  <a:gd name="T48" fmla="*/ 206 w 403"/>
                  <a:gd name="T49" fmla="*/ 99 h 320"/>
                  <a:gd name="T50" fmla="*/ 187 w 403"/>
                  <a:gd name="T51" fmla="*/ 80 h 320"/>
                  <a:gd name="T52" fmla="*/ 120 w 403"/>
                  <a:gd name="T53" fmla="*/ 13 h 320"/>
                  <a:gd name="T54" fmla="*/ 107 w 403"/>
                  <a:gd name="T55" fmla="*/ 0 h 320"/>
                  <a:gd name="T56" fmla="*/ 0 w 403"/>
                  <a:gd name="T57" fmla="*/ 0 h 320"/>
                  <a:gd name="T58" fmla="*/ 0 w 403"/>
                  <a:gd name="T59" fmla="*/ 9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3" h="320">
                    <a:moveTo>
                      <a:pt x="0" y="99"/>
                    </a:moveTo>
                    <a:lnTo>
                      <a:pt x="0" y="99"/>
                    </a:lnTo>
                    <a:cubicBezTo>
                      <a:pt x="1" y="99"/>
                      <a:pt x="1" y="99"/>
                      <a:pt x="1" y="99"/>
                    </a:cubicBezTo>
                    <a:lnTo>
                      <a:pt x="81" y="99"/>
                    </a:lnTo>
                    <a:cubicBezTo>
                      <a:pt x="96" y="99"/>
                      <a:pt x="108" y="111"/>
                      <a:pt x="108" y="126"/>
                    </a:cubicBezTo>
                    <a:lnTo>
                      <a:pt x="108" y="254"/>
                    </a:lnTo>
                    <a:lnTo>
                      <a:pt x="189" y="254"/>
                    </a:lnTo>
                    <a:lnTo>
                      <a:pt x="189" y="293"/>
                    </a:lnTo>
                    <a:lnTo>
                      <a:pt x="136" y="293"/>
                    </a:lnTo>
                    <a:lnTo>
                      <a:pt x="136" y="320"/>
                    </a:lnTo>
                    <a:lnTo>
                      <a:pt x="269" y="320"/>
                    </a:lnTo>
                    <a:lnTo>
                      <a:pt x="269" y="294"/>
                    </a:lnTo>
                    <a:lnTo>
                      <a:pt x="232" y="294"/>
                    </a:lnTo>
                    <a:cubicBezTo>
                      <a:pt x="231" y="294"/>
                      <a:pt x="229" y="294"/>
                      <a:pt x="228" y="293"/>
                    </a:cubicBezTo>
                    <a:cubicBezTo>
                      <a:pt x="223" y="293"/>
                      <a:pt x="219" y="291"/>
                      <a:pt x="216" y="288"/>
                    </a:cubicBezTo>
                    <a:cubicBezTo>
                      <a:pt x="210" y="283"/>
                      <a:pt x="206" y="276"/>
                      <a:pt x="206" y="267"/>
                    </a:cubicBezTo>
                    <a:lnTo>
                      <a:pt x="206" y="254"/>
                    </a:lnTo>
                    <a:lnTo>
                      <a:pt x="206" y="134"/>
                    </a:lnTo>
                    <a:cubicBezTo>
                      <a:pt x="206" y="119"/>
                      <a:pt x="218" y="107"/>
                      <a:pt x="232" y="107"/>
                    </a:cubicBezTo>
                    <a:lnTo>
                      <a:pt x="403" y="107"/>
                    </a:lnTo>
                    <a:lnTo>
                      <a:pt x="403" y="0"/>
                    </a:lnTo>
                    <a:lnTo>
                      <a:pt x="304" y="0"/>
                    </a:lnTo>
                    <a:lnTo>
                      <a:pt x="291" y="13"/>
                    </a:lnTo>
                    <a:lnTo>
                      <a:pt x="225" y="80"/>
                    </a:lnTo>
                    <a:lnTo>
                      <a:pt x="206" y="99"/>
                    </a:lnTo>
                    <a:lnTo>
                      <a:pt x="187" y="80"/>
                    </a:lnTo>
                    <a:lnTo>
                      <a:pt x="120" y="13"/>
                    </a:lnTo>
                    <a:lnTo>
                      <a:pt x="107" y="0"/>
                    </a:lnTo>
                    <a:lnTo>
                      <a:pt x="0" y="0"/>
                    </a:lnTo>
                    <a:lnTo>
                      <a:pt x="0" y="99"/>
                    </a:ln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72" name="Freeform 13">
                <a:extLst>
                  <a:ext uri="{FF2B5EF4-FFF2-40B4-BE49-F238E27FC236}">
                    <a16:creationId xmlns:a16="http://schemas.microsoft.com/office/drawing/2014/main" id="{DF0059B5-BDC8-4DC5-9050-8271AFBDE57C}"/>
                  </a:ext>
                </a:extLst>
              </p:cNvPr>
              <p:cNvSpPr>
                <a:spLocks noEditPoints="1"/>
              </p:cNvSpPr>
              <p:nvPr/>
            </p:nvSpPr>
            <p:spPr bwMode="auto">
              <a:xfrm>
                <a:off x="-269" y="2534"/>
                <a:ext cx="170" cy="313"/>
              </a:xfrm>
              <a:custGeom>
                <a:avLst/>
                <a:gdLst>
                  <a:gd name="T0" fmla="*/ 24 w 80"/>
                  <a:gd name="T1" fmla="*/ 128 h 147"/>
                  <a:gd name="T2" fmla="*/ 24 w 80"/>
                  <a:gd name="T3" fmla="*/ 128 h 147"/>
                  <a:gd name="T4" fmla="*/ 24 w 80"/>
                  <a:gd name="T5" fmla="*/ 107 h 147"/>
                  <a:gd name="T6" fmla="*/ 50 w 80"/>
                  <a:gd name="T7" fmla="*/ 107 h 147"/>
                  <a:gd name="T8" fmla="*/ 50 w 80"/>
                  <a:gd name="T9" fmla="*/ 128 h 147"/>
                  <a:gd name="T10" fmla="*/ 50 w 80"/>
                  <a:gd name="T11" fmla="*/ 133 h 147"/>
                  <a:gd name="T12" fmla="*/ 24 w 80"/>
                  <a:gd name="T13" fmla="*/ 133 h 147"/>
                  <a:gd name="T14" fmla="*/ 24 w 80"/>
                  <a:gd name="T15" fmla="*/ 128 h 147"/>
                  <a:gd name="T16" fmla="*/ 0 w 80"/>
                  <a:gd name="T17" fmla="*/ 147 h 147"/>
                  <a:gd name="T18" fmla="*/ 0 w 80"/>
                  <a:gd name="T19" fmla="*/ 147 h 147"/>
                  <a:gd name="T20" fmla="*/ 80 w 80"/>
                  <a:gd name="T21" fmla="*/ 146 h 147"/>
                  <a:gd name="T22" fmla="*/ 80 w 80"/>
                  <a:gd name="T23" fmla="*/ 128 h 147"/>
                  <a:gd name="T24" fmla="*/ 80 w 80"/>
                  <a:gd name="T25" fmla="*/ 0 h 147"/>
                  <a:gd name="T26" fmla="*/ 0 w 80"/>
                  <a:gd name="T27" fmla="*/ 0 h 147"/>
                  <a:gd name="T28" fmla="*/ 0 w 80"/>
                  <a:gd name="T29" fmla="*/ 128 h 147"/>
                  <a:gd name="T30" fmla="*/ 0 w 80"/>
                  <a:gd name="T31"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147">
                    <a:moveTo>
                      <a:pt x="24" y="128"/>
                    </a:moveTo>
                    <a:lnTo>
                      <a:pt x="24" y="128"/>
                    </a:lnTo>
                    <a:lnTo>
                      <a:pt x="24" y="107"/>
                    </a:lnTo>
                    <a:lnTo>
                      <a:pt x="50" y="107"/>
                    </a:lnTo>
                    <a:lnTo>
                      <a:pt x="50" y="128"/>
                    </a:lnTo>
                    <a:lnTo>
                      <a:pt x="50" y="133"/>
                    </a:lnTo>
                    <a:lnTo>
                      <a:pt x="24" y="133"/>
                    </a:lnTo>
                    <a:lnTo>
                      <a:pt x="24" y="128"/>
                    </a:lnTo>
                    <a:close/>
                    <a:moveTo>
                      <a:pt x="0" y="147"/>
                    </a:moveTo>
                    <a:lnTo>
                      <a:pt x="0" y="147"/>
                    </a:lnTo>
                    <a:lnTo>
                      <a:pt x="80" y="146"/>
                    </a:lnTo>
                    <a:lnTo>
                      <a:pt x="80" y="128"/>
                    </a:lnTo>
                    <a:lnTo>
                      <a:pt x="80" y="0"/>
                    </a:lnTo>
                    <a:lnTo>
                      <a:pt x="0" y="0"/>
                    </a:lnTo>
                    <a:lnTo>
                      <a:pt x="0" y="128"/>
                    </a:lnTo>
                    <a:lnTo>
                      <a:pt x="0" y="147"/>
                    </a:ln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73" name="Freeform 14">
                <a:extLst>
                  <a:ext uri="{FF2B5EF4-FFF2-40B4-BE49-F238E27FC236}">
                    <a16:creationId xmlns:a16="http://schemas.microsoft.com/office/drawing/2014/main" id="{084FF125-7F72-4F0E-BF87-9E6F0256080E}"/>
                  </a:ext>
                </a:extLst>
              </p:cNvPr>
              <p:cNvSpPr>
                <a:spLocks/>
              </p:cNvSpPr>
              <p:nvPr/>
            </p:nvSpPr>
            <p:spPr bwMode="auto">
              <a:xfrm>
                <a:off x="24" y="2092"/>
                <a:ext cx="283" cy="304"/>
              </a:xfrm>
              <a:custGeom>
                <a:avLst/>
                <a:gdLst>
                  <a:gd name="T0" fmla="*/ 67 w 133"/>
                  <a:gd name="T1" fmla="*/ 143 h 143"/>
                  <a:gd name="T2" fmla="*/ 67 w 133"/>
                  <a:gd name="T3" fmla="*/ 143 h 143"/>
                  <a:gd name="T4" fmla="*/ 128 w 133"/>
                  <a:gd name="T5" fmla="*/ 82 h 143"/>
                  <a:gd name="T6" fmla="*/ 133 w 133"/>
                  <a:gd name="T7" fmla="*/ 76 h 143"/>
                  <a:gd name="T8" fmla="*/ 113 w 133"/>
                  <a:gd name="T9" fmla="*/ 56 h 143"/>
                  <a:gd name="T10" fmla="*/ 88 w 133"/>
                  <a:gd name="T11" fmla="*/ 82 h 143"/>
                  <a:gd name="T12" fmla="*/ 81 w 133"/>
                  <a:gd name="T13" fmla="*/ 89 h 143"/>
                  <a:gd name="T14" fmla="*/ 81 w 133"/>
                  <a:gd name="T15" fmla="*/ 82 h 143"/>
                  <a:gd name="T16" fmla="*/ 81 w 133"/>
                  <a:gd name="T17" fmla="*/ 0 h 143"/>
                  <a:gd name="T18" fmla="*/ 52 w 133"/>
                  <a:gd name="T19" fmla="*/ 0 h 143"/>
                  <a:gd name="T20" fmla="*/ 52 w 133"/>
                  <a:gd name="T21" fmla="*/ 82 h 143"/>
                  <a:gd name="T22" fmla="*/ 52 w 133"/>
                  <a:gd name="T23" fmla="*/ 89 h 143"/>
                  <a:gd name="T24" fmla="*/ 46 w 133"/>
                  <a:gd name="T25" fmla="*/ 82 h 143"/>
                  <a:gd name="T26" fmla="*/ 20 w 133"/>
                  <a:gd name="T27" fmla="*/ 56 h 143"/>
                  <a:gd name="T28" fmla="*/ 0 w 133"/>
                  <a:gd name="T29" fmla="*/ 76 h 143"/>
                  <a:gd name="T30" fmla="*/ 6 w 133"/>
                  <a:gd name="T31" fmla="*/ 82 h 143"/>
                  <a:gd name="T32" fmla="*/ 67 w 133"/>
                  <a:gd name="T33"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43">
                    <a:moveTo>
                      <a:pt x="67" y="143"/>
                    </a:moveTo>
                    <a:lnTo>
                      <a:pt x="67" y="143"/>
                    </a:lnTo>
                    <a:lnTo>
                      <a:pt x="128" y="82"/>
                    </a:lnTo>
                    <a:lnTo>
                      <a:pt x="133" y="76"/>
                    </a:lnTo>
                    <a:lnTo>
                      <a:pt x="113" y="56"/>
                    </a:lnTo>
                    <a:lnTo>
                      <a:pt x="88" y="82"/>
                    </a:lnTo>
                    <a:lnTo>
                      <a:pt x="81" y="89"/>
                    </a:lnTo>
                    <a:lnTo>
                      <a:pt x="81" y="82"/>
                    </a:lnTo>
                    <a:lnTo>
                      <a:pt x="81" y="0"/>
                    </a:lnTo>
                    <a:lnTo>
                      <a:pt x="52" y="0"/>
                    </a:lnTo>
                    <a:lnTo>
                      <a:pt x="52" y="82"/>
                    </a:lnTo>
                    <a:lnTo>
                      <a:pt x="52" y="89"/>
                    </a:lnTo>
                    <a:lnTo>
                      <a:pt x="46" y="82"/>
                    </a:lnTo>
                    <a:lnTo>
                      <a:pt x="20" y="56"/>
                    </a:lnTo>
                    <a:lnTo>
                      <a:pt x="0" y="76"/>
                    </a:lnTo>
                    <a:lnTo>
                      <a:pt x="6" y="82"/>
                    </a:lnTo>
                    <a:lnTo>
                      <a:pt x="67" y="143"/>
                    </a:lnTo>
                    <a:close/>
                  </a:path>
                </a:pathLst>
              </a:custGeom>
              <a:solidFill>
                <a:srgbClr val="0078D4"/>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74" name="Freeform 15">
                <a:extLst>
                  <a:ext uri="{FF2B5EF4-FFF2-40B4-BE49-F238E27FC236}">
                    <a16:creationId xmlns:a16="http://schemas.microsoft.com/office/drawing/2014/main" id="{1D2FFAF9-3227-44F8-A329-EDF75B583F01}"/>
                  </a:ext>
                </a:extLst>
              </p:cNvPr>
              <p:cNvSpPr>
                <a:spLocks noEditPoints="1"/>
              </p:cNvSpPr>
              <p:nvPr/>
            </p:nvSpPr>
            <p:spPr bwMode="auto">
              <a:xfrm>
                <a:off x="222" y="2551"/>
                <a:ext cx="397" cy="283"/>
              </a:xfrm>
              <a:custGeom>
                <a:avLst/>
                <a:gdLst>
                  <a:gd name="T0" fmla="*/ 111 w 187"/>
                  <a:gd name="T1" fmla="*/ 120 h 133"/>
                  <a:gd name="T2" fmla="*/ 111 w 187"/>
                  <a:gd name="T3" fmla="*/ 120 h 133"/>
                  <a:gd name="T4" fmla="*/ 111 w 187"/>
                  <a:gd name="T5" fmla="*/ 120 h 133"/>
                  <a:gd name="T6" fmla="*/ 71 w 187"/>
                  <a:gd name="T7" fmla="*/ 120 h 133"/>
                  <a:gd name="T8" fmla="*/ 71 w 187"/>
                  <a:gd name="T9" fmla="*/ 120 h 133"/>
                  <a:gd name="T10" fmla="*/ 71 w 187"/>
                  <a:gd name="T11" fmla="*/ 93 h 133"/>
                  <a:gd name="T12" fmla="*/ 111 w 187"/>
                  <a:gd name="T13" fmla="*/ 93 h 133"/>
                  <a:gd name="T14" fmla="*/ 111 w 187"/>
                  <a:gd name="T15" fmla="*/ 120 h 133"/>
                  <a:gd name="T16" fmla="*/ 187 w 187"/>
                  <a:gd name="T17" fmla="*/ 0 h 133"/>
                  <a:gd name="T18" fmla="*/ 187 w 187"/>
                  <a:gd name="T19" fmla="*/ 0 h 133"/>
                  <a:gd name="T20" fmla="*/ 171 w 187"/>
                  <a:gd name="T21" fmla="*/ 0 h 133"/>
                  <a:gd name="T22" fmla="*/ 0 w 187"/>
                  <a:gd name="T23" fmla="*/ 0 h 133"/>
                  <a:gd name="T24" fmla="*/ 0 w 187"/>
                  <a:gd name="T25" fmla="*/ 120 h 133"/>
                  <a:gd name="T26" fmla="*/ 0 w 187"/>
                  <a:gd name="T27" fmla="*/ 133 h 133"/>
                  <a:gd name="T28" fmla="*/ 187 w 187"/>
                  <a:gd name="T29" fmla="*/ 133 h 133"/>
                  <a:gd name="T30" fmla="*/ 187 w 187"/>
                  <a:gd name="T31"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 h="133">
                    <a:moveTo>
                      <a:pt x="111" y="120"/>
                    </a:moveTo>
                    <a:lnTo>
                      <a:pt x="111" y="120"/>
                    </a:lnTo>
                    <a:lnTo>
                      <a:pt x="111" y="120"/>
                    </a:lnTo>
                    <a:lnTo>
                      <a:pt x="71" y="120"/>
                    </a:lnTo>
                    <a:lnTo>
                      <a:pt x="71" y="120"/>
                    </a:lnTo>
                    <a:lnTo>
                      <a:pt x="71" y="93"/>
                    </a:lnTo>
                    <a:lnTo>
                      <a:pt x="111" y="93"/>
                    </a:lnTo>
                    <a:lnTo>
                      <a:pt x="111" y="120"/>
                    </a:lnTo>
                    <a:close/>
                    <a:moveTo>
                      <a:pt x="187" y="0"/>
                    </a:moveTo>
                    <a:lnTo>
                      <a:pt x="187" y="0"/>
                    </a:lnTo>
                    <a:lnTo>
                      <a:pt x="171" y="0"/>
                    </a:lnTo>
                    <a:lnTo>
                      <a:pt x="0" y="0"/>
                    </a:lnTo>
                    <a:lnTo>
                      <a:pt x="0" y="120"/>
                    </a:lnTo>
                    <a:lnTo>
                      <a:pt x="0" y="133"/>
                    </a:lnTo>
                    <a:lnTo>
                      <a:pt x="187" y="133"/>
                    </a:lnTo>
                    <a:lnTo>
                      <a:pt x="187" y="0"/>
                    </a:ln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grpSp>
        <p:grpSp>
          <p:nvGrpSpPr>
            <p:cNvPr id="66" name="Group 65">
              <a:extLst>
                <a:ext uri="{FF2B5EF4-FFF2-40B4-BE49-F238E27FC236}">
                  <a16:creationId xmlns:a16="http://schemas.microsoft.com/office/drawing/2014/main" id="{69D31692-C4C8-4518-81EA-4227BC0E9241}"/>
                </a:ext>
              </a:extLst>
            </p:cNvPr>
            <p:cNvGrpSpPr/>
            <p:nvPr/>
          </p:nvGrpSpPr>
          <p:grpSpPr>
            <a:xfrm>
              <a:off x="1245077" y="2122760"/>
              <a:ext cx="859042" cy="859040"/>
              <a:chOff x="1192688" y="2183130"/>
              <a:chExt cx="921182" cy="921180"/>
            </a:xfrm>
          </p:grpSpPr>
          <p:sp>
            <p:nvSpPr>
              <p:cNvPr id="68" name="Oval 67">
                <a:extLst>
                  <a:ext uri="{FF2B5EF4-FFF2-40B4-BE49-F238E27FC236}">
                    <a16:creationId xmlns:a16="http://schemas.microsoft.com/office/drawing/2014/main" id="{7AC221DA-9B9C-444E-B9B0-C361911EC4CE}"/>
                  </a:ext>
                </a:extLst>
              </p:cNvPr>
              <p:cNvSpPr/>
              <p:nvPr/>
            </p:nvSpPr>
            <p:spPr bwMode="auto">
              <a:xfrm>
                <a:off x="1192688" y="2183130"/>
                <a:ext cx="921182" cy="921180"/>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0" name="Freeform 7">
                <a:extLst>
                  <a:ext uri="{FF2B5EF4-FFF2-40B4-BE49-F238E27FC236}">
                    <a16:creationId xmlns:a16="http://schemas.microsoft.com/office/drawing/2014/main" id="{D74A3CE4-7B78-4544-A654-28FE6D70B821}"/>
                  </a:ext>
                </a:extLst>
              </p:cNvPr>
              <p:cNvSpPr>
                <a:spLocks noEditPoints="1"/>
              </p:cNvSpPr>
              <p:nvPr/>
            </p:nvSpPr>
            <p:spPr bwMode="auto">
              <a:xfrm>
                <a:off x="1304029" y="2296058"/>
                <a:ext cx="698500" cy="695325"/>
              </a:xfrm>
              <a:custGeom>
                <a:avLst/>
                <a:gdLst>
                  <a:gd name="T0" fmla="*/ 41 w 164"/>
                  <a:gd name="T1" fmla="*/ 77 h 163"/>
                  <a:gd name="T2" fmla="*/ 41 w 164"/>
                  <a:gd name="T3" fmla="*/ 77 h 163"/>
                  <a:gd name="T4" fmla="*/ 64 w 164"/>
                  <a:gd name="T5" fmla="*/ 100 h 163"/>
                  <a:gd name="T6" fmla="*/ 123 w 164"/>
                  <a:gd name="T7" fmla="*/ 40 h 163"/>
                  <a:gd name="T8" fmla="*/ 137 w 164"/>
                  <a:gd name="T9" fmla="*/ 55 h 163"/>
                  <a:gd name="T10" fmla="*/ 64 w 164"/>
                  <a:gd name="T11" fmla="*/ 128 h 163"/>
                  <a:gd name="T12" fmla="*/ 27 w 164"/>
                  <a:gd name="T13" fmla="*/ 91 h 163"/>
                  <a:gd name="T14" fmla="*/ 41 w 164"/>
                  <a:gd name="T15" fmla="*/ 77 h 163"/>
                  <a:gd name="T16" fmla="*/ 82 w 164"/>
                  <a:gd name="T17" fmla="*/ 163 h 163"/>
                  <a:gd name="T18" fmla="*/ 82 w 164"/>
                  <a:gd name="T19" fmla="*/ 163 h 163"/>
                  <a:gd name="T20" fmla="*/ 164 w 164"/>
                  <a:gd name="T21" fmla="*/ 81 h 163"/>
                  <a:gd name="T22" fmla="*/ 82 w 164"/>
                  <a:gd name="T23" fmla="*/ 0 h 163"/>
                  <a:gd name="T24" fmla="*/ 0 w 164"/>
                  <a:gd name="T25" fmla="*/ 81 h 163"/>
                  <a:gd name="T26" fmla="*/ 82 w 164"/>
                  <a:gd name="T2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 h="163">
                    <a:moveTo>
                      <a:pt x="41" y="77"/>
                    </a:moveTo>
                    <a:lnTo>
                      <a:pt x="41" y="77"/>
                    </a:lnTo>
                    <a:lnTo>
                      <a:pt x="64" y="100"/>
                    </a:lnTo>
                    <a:lnTo>
                      <a:pt x="123" y="40"/>
                    </a:lnTo>
                    <a:lnTo>
                      <a:pt x="137" y="55"/>
                    </a:lnTo>
                    <a:lnTo>
                      <a:pt x="64" y="128"/>
                    </a:lnTo>
                    <a:lnTo>
                      <a:pt x="27" y="91"/>
                    </a:lnTo>
                    <a:lnTo>
                      <a:pt x="41" y="77"/>
                    </a:lnTo>
                    <a:close/>
                    <a:moveTo>
                      <a:pt x="82" y="163"/>
                    </a:moveTo>
                    <a:lnTo>
                      <a:pt x="82" y="163"/>
                    </a:lnTo>
                    <a:cubicBezTo>
                      <a:pt x="128" y="163"/>
                      <a:pt x="164" y="126"/>
                      <a:pt x="164" y="81"/>
                    </a:cubicBezTo>
                    <a:cubicBezTo>
                      <a:pt x="164" y="36"/>
                      <a:pt x="128" y="0"/>
                      <a:pt x="82" y="0"/>
                    </a:cubicBezTo>
                    <a:cubicBezTo>
                      <a:pt x="37" y="0"/>
                      <a:pt x="0" y="36"/>
                      <a:pt x="0" y="81"/>
                    </a:cubicBezTo>
                    <a:cubicBezTo>
                      <a:pt x="0" y="126"/>
                      <a:pt x="37" y="163"/>
                      <a:pt x="82" y="163"/>
                    </a:cubicBezTo>
                    <a:close/>
                  </a:path>
                </a:pathLst>
              </a:custGeom>
              <a:solidFill>
                <a:srgbClr val="0078D4"/>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grpSp>
      </p:grpSp>
      <p:sp>
        <p:nvSpPr>
          <p:cNvPr id="11" name="Rectangle: Rounded Corners 10">
            <a:extLst>
              <a:ext uri="{FF2B5EF4-FFF2-40B4-BE49-F238E27FC236}">
                <a16:creationId xmlns:a16="http://schemas.microsoft.com/office/drawing/2014/main" id="{45017662-8E11-46AA-B33B-007136B14E71}"/>
              </a:ext>
            </a:extLst>
          </p:cNvPr>
          <p:cNvSpPr/>
          <p:nvPr/>
        </p:nvSpPr>
        <p:spPr bwMode="auto">
          <a:xfrm>
            <a:off x="3203604" y="2053494"/>
            <a:ext cx="1496395" cy="517719"/>
          </a:xfrm>
          <a:prstGeom prst="roundRect">
            <a:avLst>
              <a:gd name="adj" fmla="val 0"/>
            </a:avLst>
          </a:prstGeom>
          <a:solidFill>
            <a:schemeClr val="bg2"/>
          </a:solid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14225">
              <a:defRPr/>
            </a:pPr>
            <a:r>
              <a:rPr lang="en-US" sz="1200">
                <a:solidFill>
                  <a:srgbClr val="2F2F2F"/>
                </a:solidFill>
                <a:latin typeface="Segoe UI Semibold"/>
              </a:rPr>
              <a:t>Microsoft </a:t>
            </a:r>
            <a:r>
              <a:rPr lang="en-US" sz="1200" dirty="0">
                <a:solidFill>
                  <a:srgbClr val="2F2F2F"/>
                </a:solidFill>
                <a:latin typeface="Segoe UI Semibold"/>
              </a:rPr>
              <a:t>Intune</a:t>
            </a:r>
            <a:endParaRPr lang="en-US" sz="1200">
              <a:solidFill>
                <a:srgbClr val="2F2F2F"/>
              </a:solidFill>
              <a:latin typeface="Segoe UI Semibold"/>
            </a:endParaRPr>
          </a:p>
        </p:txBody>
      </p:sp>
      <p:sp>
        <p:nvSpPr>
          <p:cNvPr id="4" name="Title 3"/>
          <p:cNvSpPr>
            <a:spLocks noGrp="1"/>
          </p:cNvSpPr>
          <p:nvPr>
            <p:ph type="title"/>
          </p:nvPr>
        </p:nvSpPr>
        <p:spPr/>
        <p:txBody>
          <a:bodyPr/>
          <a:lstStyle/>
          <a:p>
            <a:r>
              <a:rPr lang="en-US"/>
              <a:t>How Office auto-deployment works</a:t>
            </a:r>
          </a:p>
        </p:txBody>
      </p:sp>
      <p:grpSp>
        <p:nvGrpSpPr>
          <p:cNvPr id="19" name="Group 18">
            <a:extLst>
              <a:ext uri="{FF2B5EF4-FFF2-40B4-BE49-F238E27FC236}">
                <a16:creationId xmlns:a16="http://schemas.microsoft.com/office/drawing/2014/main" id="{2CBA98A2-A964-4530-8DF8-17EA512CA033}"/>
              </a:ext>
            </a:extLst>
          </p:cNvPr>
          <p:cNvGrpSpPr/>
          <p:nvPr/>
        </p:nvGrpSpPr>
        <p:grpSpPr>
          <a:xfrm>
            <a:off x="2162159" y="2773064"/>
            <a:ext cx="530915" cy="616292"/>
            <a:chOff x="2576643" y="2339773"/>
            <a:chExt cx="541561" cy="628650"/>
          </a:xfrm>
        </p:grpSpPr>
        <p:grpSp>
          <p:nvGrpSpPr>
            <p:cNvPr id="12" name="Group 4">
              <a:extLst>
                <a:ext uri="{FF2B5EF4-FFF2-40B4-BE49-F238E27FC236}">
                  <a16:creationId xmlns:a16="http://schemas.microsoft.com/office/drawing/2014/main" id="{4C361D6C-AB47-47D8-A5DB-DE6585953994}"/>
                </a:ext>
              </a:extLst>
            </p:cNvPr>
            <p:cNvGrpSpPr>
              <a:grpSpLocks noChangeAspect="1"/>
            </p:cNvGrpSpPr>
            <p:nvPr/>
          </p:nvGrpSpPr>
          <p:grpSpPr bwMode="auto">
            <a:xfrm>
              <a:off x="2618029" y="2339773"/>
              <a:ext cx="458791" cy="628650"/>
              <a:chOff x="2131" y="2481"/>
              <a:chExt cx="289" cy="396"/>
            </a:xfrm>
          </p:grpSpPr>
          <p:sp>
            <p:nvSpPr>
              <p:cNvPr id="14" name="Freeform 5">
                <a:extLst>
                  <a:ext uri="{FF2B5EF4-FFF2-40B4-BE49-F238E27FC236}">
                    <a16:creationId xmlns:a16="http://schemas.microsoft.com/office/drawing/2014/main" id="{B4DD36C3-D91D-488A-8569-22E5584FD62C}"/>
                  </a:ext>
                </a:extLst>
              </p:cNvPr>
              <p:cNvSpPr>
                <a:spLocks/>
              </p:cNvSpPr>
              <p:nvPr/>
            </p:nvSpPr>
            <p:spPr bwMode="auto">
              <a:xfrm>
                <a:off x="2131" y="2481"/>
                <a:ext cx="289" cy="396"/>
              </a:xfrm>
              <a:custGeom>
                <a:avLst/>
                <a:gdLst>
                  <a:gd name="T0" fmla="*/ 0 w 214"/>
                  <a:gd name="T1" fmla="*/ 0 h 293"/>
                  <a:gd name="T2" fmla="*/ 0 w 214"/>
                  <a:gd name="T3" fmla="*/ 0 h 293"/>
                  <a:gd name="T4" fmla="*/ 0 w 214"/>
                  <a:gd name="T5" fmla="*/ 293 h 293"/>
                  <a:gd name="T6" fmla="*/ 214 w 214"/>
                  <a:gd name="T7" fmla="*/ 293 h 293"/>
                  <a:gd name="T8" fmla="*/ 214 w 214"/>
                  <a:gd name="T9" fmla="*/ 80 h 293"/>
                  <a:gd name="T10" fmla="*/ 134 w 214"/>
                  <a:gd name="T11" fmla="*/ 80 h 293"/>
                  <a:gd name="T12" fmla="*/ 134 w 214"/>
                  <a:gd name="T13" fmla="*/ 0 h 293"/>
                  <a:gd name="T14" fmla="*/ 0 w 214"/>
                  <a:gd name="T15" fmla="*/ 0 h 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4" h="293">
                    <a:moveTo>
                      <a:pt x="0" y="0"/>
                    </a:moveTo>
                    <a:lnTo>
                      <a:pt x="0" y="0"/>
                    </a:lnTo>
                    <a:lnTo>
                      <a:pt x="0" y="293"/>
                    </a:lnTo>
                    <a:lnTo>
                      <a:pt x="214" y="293"/>
                    </a:lnTo>
                    <a:lnTo>
                      <a:pt x="214" y="80"/>
                    </a:lnTo>
                    <a:lnTo>
                      <a:pt x="134" y="80"/>
                    </a:lnTo>
                    <a:lnTo>
                      <a:pt x="134" y="0"/>
                    </a:lnTo>
                    <a:lnTo>
                      <a:pt x="0" y="0"/>
                    </a:ln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17" name="Freeform 7">
                <a:extLst>
                  <a:ext uri="{FF2B5EF4-FFF2-40B4-BE49-F238E27FC236}">
                    <a16:creationId xmlns:a16="http://schemas.microsoft.com/office/drawing/2014/main" id="{C8F77952-EF55-4E89-AC36-C408C2E3AC67}"/>
                  </a:ext>
                </a:extLst>
              </p:cNvPr>
              <p:cNvSpPr>
                <a:spLocks/>
              </p:cNvSpPr>
              <p:nvPr/>
            </p:nvSpPr>
            <p:spPr bwMode="auto">
              <a:xfrm>
                <a:off x="2347" y="2505"/>
                <a:ext cx="47" cy="48"/>
              </a:xfrm>
              <a:custGeom>
                <a:avLst/>
                <a:gdLst>
                  <a:gd name="T0" fmla="*/ 0 w 35"/>
                  <a:gd name="T1" fmla="*/ 35 h 35"/>
                  <a:gd name="T2" fmla="*/ 0 w 35"/>
                  <a:gd name="T3" fmla="*/ 35 h 35"/>
                  <a:gd name="T4" fmla="*/ 35 w 35"/>
                  <a:gd name="T5" fmla="*/ 35 h 35"/>
                  <a:gd name="T6" fmla="*/ 0 w 35"/>
                  <a:gd name="T7" fmla="*/ 0 h 35"/>
                  <a:gd name="T8" fmla="*/ 0 w 35"/>
                  <a:gd name="T9" fmla="*/ 35 h 35"/>
                </a:gdLst>
                <a:ahLst/>
                <a:cxnLst>
                  <a:cxn ang="0">
                    <a:pos x="T0" y="T1"/>
                  </a:cxn>
                  <a:cxn ang="0">
                    <a:pos x="T2" y="T3"/>
                  </a:cxn>
                  <a:cxn ang="0">
                    <a:pos x="T4" y="T5"/>
                  </a:cxn>
                  <a:cxn ang="0">
                    <a:pos x="T6" y="T7"/>
                  </a:cxn>
                  <a:cxn ang="0">
                    <a:pos x="T8" y="T9"/>
                  </a:cxn>
                </a:cxnLst>
                <a:rect l="0" t="0" r="r" b="b"/>
                <a:pathLst>
                  <a:path w="35" h="35">
                    <a:moveTo>
                      <a:pt x="0" y="35"/>
                    </a:moveTo>
                    <a:lnTo>
                      <a:pt x="0" y="35"/>
                    </a:lnTo>
                    <a:lnTo>
                      <a:pt x="35" y="35"/>
                    </a:lnTo>
                    <a:lnTo>
                      <a:pt x="0" y="0"/>
                    </a:lnTo>
                    <a:lnTo>
                      <a:pt x="0" y="35"/>
                    </a:ln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grpSp>
        <p:sp>
          <p:nvSpPr>
            <p:cNvPr id="26" name="Rectangle 25">
              <a:extLst>
                <a:ext uri="{FF2B5EF4-FFF2-40B4-BE49-F238E27FC236}">
                  <a16:creationId xmlns:a16="http://schemas.microsoft.com/office/drawing/2014/main" id="{231ADF3E-A0AA-4C4C-9BE8-5D459A5DC045}"/>
                </a:ext>
              </a:extLst>
            </p:cNvPr>
            <p:cNvSpPr/>
            <p:nvPr/>
          </p:nvSpPr>
          <p:spPr>
            <a:xfrm>
              <a:off x="2576643" y="2579825"/>
              <a:ext cx="541561" cy="259008"/>
            </a:xfrm>
            <a:prstGeom prst="rect">
              <a:avLst/>
            </a:prstGeom>
          </p:spPr>
          <p:txBody>
            <a:bodyPr wrap="none">
              <a:spAutoFit/>
            </a:bodyPr>
            <a:lstStyle/>
            <a:p>
              <a:pPr algn="ctr" defTabSz="914225">
                <a:defRPr/>
              </a:pPr>
              <a:r>
                <a:rPr lang="en-US" sz="1050">
                  <a:solidFill>
                    <a:srgbClr val="2F2F2F"/>
                  </a:solidFill>
                  <a:latin typeface="Segoe UI Semibold"/>
                </a:rPr>
                <a:t>MDM</a:t>
              </a:r>
            </a:p>
          </p:txBody>
        </p:sp>
      </p:grpSp>
      <p:sp>
        <p:nvSpPr>
          <p:cNvPr id="46" name="Rectangle 45">
            <a:extLst>
              <a:ext uri="{FF2B5EF4-FFF2-40B4-BE49-F238E27FC236}">
                <a16:creationId xmlns:a16="http://schemas.microsoft.com/office/drawing/2014/main" id="{BA09EA2F-3710-46FB-A6D6-8F25221D9371}"/>
              </a:ext>
            </a:extLst>
          </p:cNvPr>
          <p:cNvSpPr/>
          <p:nvPr/>
        </p:nvSpPr>
        <p:spPr>
          <a:xfrm>
            <a:off x="6054891" y="2583151"/>
            <a:ext cx="4852597" cy="1630984"/>
          </a:xfrm>
          <a:prstGeom prst="rect">
            <a:avLst/>
          </a:prstGeom>
        </p:spPr>
        <p:txBody>
          <a:bodyPr wrap="square">
            <a:spAutoFit/>
          </a:bodyPr>
          <a:lstStyle/>
          <a:p>
            <a:pPr marL="0" lvl="4" defTabSz="914225">
              <a:lnSpc>
                <a:spcPts val="1200"/>
              </a:lnSpc>
              <a:defRPr/>
            </a:pPr>
            <a:r>
              <a:rPr lang="en-US" sz="1000">
                <a:solidFill>
                  <a:srgbClr val="2F2F2F"/>
                </a:solidFill>
                <a:latin typeface="Segoe UI"/>
              </a:rPr>
              <a:t>&lt;?xml version="1.0"?&gt;</a:t>
            </a:r>
          </a:p>
          <a:p>
            <a:pPr marL="0" lvl="4" defTabSz="914225">
              <a:lnSpc>
                <a:spcPts val="1200"/>
              </a:lnSpc>
              <a:defRPr/>
            </a:pPr>
            <a:r>
              <a:rPr lang="en-US" sz="1000">
                <a:solidFill>
                  <a:srgbClr val="2F2F2F"/>
                </a:solidFill>
                <a:latin typeface="Segoe UI"/>
              </a:rPr>
              <a:t>&lt;Configuration&gt;</a:t>
            </a:r>
          </a:p>
          <a:p>
            <a:pPr marL="0" lvl="4" defTabSz="914225">
              <a:lnSpc>
                <a:spcPts val="1200"/>
              </a:lnSpc>
              <a:defRPr/>
            </a:pPr>
            <a:r>
              <a:rPr lang="en-US" sz="1000">
                <a:solidFill>
                  <a:srgbClr val="2F2F2F"/>
                </a:solidFill>
                <a:latin typeface="Segoe UI"/>
              </a:rPr>
              <a:t>  &lt;Add OfficeClientEdition="32" ForceUpgrade="TRUE" Channel="Current"&gt;</a:t>
            </a:r>
          </a:p>
          <a:p>
            <a:pPr marL="0" lvl="4" defTabSz="914225">
              <a:lnSpc>
                <a:spcPts val="1200"/>
              </a:lnSpc>
              <a:defRPr/>
            </a:pPr>
            <a:r>
              <a:rPr lang="en-US" sz="1000">
                <a:solidFill>
                  <a:srgbClr val="2F2F2F"/>
                </a:solidFill>
                <a:latin typeface="Segoe UI"/>
              </a:rPr>
              <a:t>      &lt;Product ID="O365BusinessRetail"&gt;</a:t>
            </a:r>
          </a:p>
          <a:p>
            <a:pPr marL="0" lvl="4" defTabSz="914225">
              <a:lnSpc>
                <a:spcPts val="1200"/>
              </a:lnSpc>
              <a:defRPr/>
            </a:pPr>
            <a:r>
              <a:rPr lang="en-US" sz="1000">
                <a:solidFill>
                  <a:srgbClr val="2F2F2F"/>
                </a:solidFill>
                <a:latin typeface="Segoe UI"/>
              </a:rPr>
              <a:t>         &lt;Language ID="MatchOS"/&gt;</a:t>
            </a:r>
          </a:p>
          <a:p>
            <a:pPr marL="0" lvl="4" defTabSz="914225">
              <a:lnSpc>
                <a:spcPts val="1200"/>
              </a:lnSpc>
              <a:defRPr/>
            </a:pPr>
            <a:r>
              <a:rPr lang="en-US" sz="1000">
                <a:solidFill>
                  <a:srgbClr val="2F2F2F"/>
                </a:solidFill>
                <a:latin typeface="Segoe UI"/>
              </a:rPr>
              <a:t>      &lt;/Product&gt;</a:t>
            </a:r>
          </a:p>
          <a:p>
            <a:pPr marL="0" lvl="4" defTabSz="914225">
              <a:lnSpc>
                <a:spcPts val="1200"/>
              </a:lnSpc>
              <a:defRPr/>
            </a:pPr>
            <a:r>
              <a:rPr lang="en-US" sz="1000">
                <a:solidFill>
                  <a:srgbClr val="2F2F2F"/>
                </a:solidFill>
                <a:latin typeface="Segoe UI"/>
              </a:rPr>
              <a:t>  &lt;/Add&gt;</a:t>
            </a:r>
          </a:p>
          <a:p>
            <a:pPr marL="0" lvl="4" defTabSz="914225">
              <a:lnSpc>
                <a:spcPts val="1200"/>
              </a:lnSpc>
              <a:defRPr/>
            </a:pPr>
            <a:r>
              <a:rPr lang="en-US" sz="1000">
                <a:solidFill>
                  <a:srgbClr val="2F2F2F"/>
                </a:solidFill>
                <a:latin typeface="Segoe UI"/>
              </a:rPr>
              <a:t>  &lt;Display AcceptEULA="TRUE" Level="None"/&gt;</a:t>
            </a:r>
          </a:p>
          <a:p>
            <a:pPr marL="0" lvl="4" defTabSz="914225">
              <a:lnSpc>
                <a:spcPts val="1200"/>
              </a:lnSpc>
              <a:defRPr/>
            </a:pPr>
            <a:r>
              <a:rPr lang="en-US" sz="1000">
                <a:solidFill>
                  <a:srgbClr val="2F2F2F"/>
                </a:solidFill>
                <a:latin typeface="Segoe UI"/>
              </a:rPr>
              <a:t>  &lt;Property Value="0" Name="SharedComputerLicensing"/&gt;</a:t>
            </a:r>
          </a:p>
          <a:p>
            <a:pPr marL="0" lvl="4" defTabSz="914225">
              <a:lnSpc>
                <a:spcPts val="1200"/>
              </a:lnSpc>
              <a:defRPr/>
            </a:pPr>
            <a:r>
              <a:rPr lang="en-US" sz="1000">
                <a:solidFill>
                  <a:srgbClr val="2F2F2F"/>
                </a:solidFill>
                <a:latin typeface="Segoe UI"/>
              </a:rPr>
              <a:t>&lt;/Configuration&gt;</a:t>
            </a:r>
          </a:p>
        </p:txBody>
      </p:sp>
      <p:grpSp>
        <p:nvGrpSpPr>
          <p:cNvPr id="30" name="Group 29">
            <a:extLst>
              <a:ext uri="{FF2B5EF4-FFF2-40B4-BE49-F238E27FC236}">
                <a16:creationId xmlns:a16="http://schemas.microsoft.com/office/drawing/2014/main" id="{5158D9C7-A362-477C-83E5-93EEDE560F0E}"/>
              </a:ext>
            </a:extLst>
          </p:cNvPr>
          <p:cNvGrpSpPr/>
          <p:nvPr/>
        </p:nvGrpSpPr>
        <p:grpSpPr>
          <a:xfrm>
            <a:off x="2173235" y="3547554"/>
            <a:ext cx="2862331" cy="353463"/>
            <a:chOff x="2216812" y="3618193"/>
            <a:chExt cx="2919727" cy="360551"/>
          </a:xfrm>
        </p:grpSpPr>
        <p:grpSp>
          <p:nvGrpSpPr>
            <p:cNvPr id="67" name="Group 66">
              <a:extLst>
                <a:ext uri="{FF2B5EF4-FFF2-40B4-BE49-F238E27FC236}">
                  <a16:creationId xmlns:a16="http://schemas.microsoft.com/office/drawing/2014/main" id="{D26C79E6-9070-49AC-A092-E64001856B5A}"/>
                </a:ext>
              </a:extLst>
            </p:cNvPr>
            <p:cNvGrpSpPr/>
            <p:nvPr/>
          </p:nvGrpSpPr>
          <p:grpSpPr>
            <a:xfrm>
              <a:off x="2216812" y="3618193"/>
              <a:ext cx="2919727" cy="262241"/>
              <a:chOff x="2026819" y="3087685"/>
              <a:chExt cx="2862737" cy="257122"/>
            </a:xfrm>
          </p:grpSpPr>
          <p:cxnSp>
            <p:nvCxnSpPr>
              <p:cNvPr id="33" name="Straight Connector 32">
                <a:extLst>
                  <a:ext uri="{FF2B5EF4-FFF2-40B4-BE49-F238E27FC236}">
                    <a16:creationId xmlns:a16="http://schemas.microsoft.com/office/drawing/2014/main" id="{61BE1B17-1BDC-4831-8E19-027F76041F71}"/>
                  </a:ext>
                </a:extLst>
              </p:cNvPr>
              <p:cNvCxnSpPr/>
              <p:nvPr/>
            </p:nvCxnSpPr>
            <p:spPr>
              <a:xfrm>
                <a:off x="2026819" y="3311611"/>
                <a:ext cx="2862737" cy="0"/>
              </a:xfrm>
              <a:prstGeom prst="line">
                <a:avLst/>
              </a:prstGeom>
              <a:ln w="19050">
                <a:solidFill>
                  <a:schemeClr val="tx2"/>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4BC25C82-3C77-41C3-8CC6-2D22C25F1669}"/>
                  </a:ext>
                </a:extLst>
              </p:cNvPr>
              <p:cNvSpPr/>
              <p:nvPr/>
            </p:nvSpPr>
            <p:spPr>
              <a:xfrm>
                <a:off x="3487834" y="3087685"/>
                <a:ext cx="461986" cy="257122"/>
              </a:xfrm>
              <a:prstGeom prst="rect">
                <a:avLst/>
              </a:prstGeom>
            </p:spPr>
            <p:txBody>
              <a:bodyPr wrap="none">
                <a:spAutoFit/>
              </a:bodyPr>
              <a:lstStyle/>
              <a:p>
                <a:pPr algn="ctr" defTabSz="914225">
                  <a:defRPr/>
                </a:pPr>
                <a:r>
                  <a:rPr lang="en-US" sz="1050">
                    <a:solidFill>
                      <a:srgbClr val="2F2F2F"/>
                    </a:solidFill>
                    <a:latin typeface="Segoe UI Semibold"/>
                  </a:rPr>
                  <a:t>ODT</a:t>
                </a:r>
              </a:p>
            </p:txBody>
          </p:sp>
        </p:grpSp>
        <p:sp>
          <p:nvSpPr>
            <p:cNvPr id="48" name="Oval 47">
              <a:extLst>
                <a:ext uri="{FF2B5EF4-FFF2-40B4-BE49-F238E27FC236}">
                  <a16:creationId xmlns:a16="http://schemas.microsoft.com/office/drawing/2014/main" id="{05D2F0C0-00B8-4037-B2BC-72F2FC9E6A95}"/>
                </a:ext>
              </a:extLst>
            </p:cNvPr>
            <p:cNvSpPr/>
            <p:nvPr/>
          </p:nvSpPr>
          <p:spPr bwMode="auto">
            <a:xfrm>
              <a:off x="2765755" y="3711132"/>
              <a:ext cx="267612" cy="26761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568">
                  <a:solidFill>
                    <a:srgbClr val="FFFFFF"/>
                  </a:solidFill>
                  <a:latin typeface="Segoe UI Semibold"/>
                  <a:cs typeface="Segoe UI" pitchFamily="34" charset="0"/>
                </a:rPr>
                <a:t>2</a:t>
              </a:r>
            </a:p>
          </p:txBody>
        </p:sp>
      </p:grpSp>
      <p:grpSp>
        <p:nvGrpSpPr>
          <p:cNvPr id="36" name="Group 35">
            <a:extLst>
              <a:ext uri="{FF2B5EF4-FFF2-40B4-BE49-F238E27FC236}">
                <a16:creationId xmlns:a16="http://schemas.microsoft.com/office/drawing/2014/main" id="{4F92CE84-435B-4CCE-B022-A4BBB5C8CBBE}"/>
              </a:ext>
            </a:extLst>
          </p:cNvPr>
          <p:cNvGrpSpPr/>
          <p:nvPr/>
        </p:nvGrpSpPr>
        <p:grpSpPr>
          <a:xfrm>
            <a:off x="1273242" y="1927801"/>
            <a:ext cx="262351" cy="676484"/>
            <a:chOff x="1298772" y="1965960"/>
            <a:chExt cx="267612" cy="690049"/>
          </a:xfrm>
        </p:grpSpPr>
        <p:cxnSp>
          <p:nvCxnSpPr>
            <p:cNvPr id="50" name="Straight Arrow Connector 49">
              <a:extLst>
                <a:ext uri="{FF2B5EF4-FFF2-40B4-BE49-F238E27FC236}">
                  <a16:creationId xmlns:a16="http://schemas.microsoft.com/office/drawing/2014/main" id="{3C713C00-341B-48C5-9E0A-FCFCCCE2421C}"/>
                </a:ext>
              </a:extLst>
            </p:cNvPr>
            <p:cNvCxnSpPr>
              <a:cxnSpLocks/>
            </p:cNvCxnSpPr>
            <p:nvPr/>
          </p:nvCxnSpPr>
          <p:spPr>
            <a:xfrm>
              <a:off x="1437805" y="1965960"/>
              <a:ext cx="0" cy="690049"/>
            </a:xfrm>
            <a:prstGeom prst="straightConnector1">
              <a:avLst/>
            </a:prstGeom>
            <a:ln w="19050">
              <a:solidFill>
                <a:schemeClr val="tx2"/>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1EC2B9F0-01D4-4371-BA4A-1140C17C9BF4}"/>
                </a:ext>
              </a:extLst>
            </p:cNvPr>
            <p:cNvSpPr/>
            <p:nvPr/>
          </p:nvSpPr>
          <p:spPr bwMode="auto">
            <a:xfrm>
              <a:off x="1298772" y="2136538"/>
              <a:ext cx="267612" cy="26761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68">
                  <a:solidFill>
                    <a:srgbClr val="FFFFFF"/>
                  </a:solidFill>
                  <a:latin typeface="Segoe UI Semibold"/>
                  <a:ea typeface="Segoe UI" pitchFamily="34" charset="0"/>
                  <a:cs typeface="Segoe UI" pitchFamily="34" charset="0"/>
                </a:rPr>
                <a:t>3</a:t>
              </a:r>
            </a:p>
          </p:txBody>
        </p:sp>
      </p:grpSp>
      <p:cxnSp>
        <p:nvCxnSpPr>
          <p:cNvPr id="65" name="Straight Connector 64">
            <a:extLst>
              <a:ext uri="{FF2B5EF4-FFF2-40B4-BE49-F238E27FC236}">
                <a16:creationId xmlns:a16="http://schemas.microsoft.com/office/drawing/2014/main" id="{84C2FEF1-197D-420D-8388-120EEDABE7B3}"/>
              </a:ext>
            </a:extLst>
          </p:cNvPr>
          <p:cNvCxnSpPr/>
          <p:nvPr/>
        </p:nvCxnSpPr>
        <p:spPr>
          <a:xfrm flipH="1">
            <a:off x="2631675" y="3142604"/>
            <a:ext cx="1327346" cy="0"/>
          </a:xfrm>
          <a:prstGeom prst="line">
            <a:avLst/>
          </a:prstGeom>
          <a:ln w="19050">
            <a:solidFill>
              <a:schemeClr val="tx2"/>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336B5731-9E55-44CD-8E75-5EC31C1A3BCF}"/>
              </a:ext>
            </a:extLst>
          </p:cNvPr>
          <p:cNvGrpSpPr/>
          <p:nvPr/>
        </p:nvGrpSpPr>
        <p:grpSpPr>
          <a:xfrm>
            <a:off x="3824953" y="2583150"/>
            <a:ext cx="262351" cy="559455"/>
            <a:chOff x="3901651" y="2634451"/>
            <a:chExt cx="267612" cy="570673"/>
          </a:xfrm>
        </p:grpSpPr>
        <p:cxnSp>
          <p:nvCxnSpPr>
            <p:cNvPr id="62" name="Straight Connector 61">
              <a:extLst>
                <a:ext uri="{FF2B5EF4-FFF2-40B4-BE49-F238E27FC236}">
                  <a16:creationId xmlns:a16="http://schemas.microsoft.com/office/drawing/2014/main" id="{78945986-CD5D-4452-BBE6-A7D16E60BEB2}"/>
                </a:ext>
              </a:extLst>
            </p:cNvPr>
            <p:cNvCxnSpPr>
              <a:cxnSpLocks/>
            </p:cNvCxnSpPr>
            <p:nvPr/>
          </p:nvCxnSpPr>
          <p:spPr>
            <a:xfrm>
              <a:off x="4035457" y="2634451"/>
              <a:ext cx="0" cy="570673"/>
            </a:xfrm>
            <a:prstGeom prst="line">
              <a:avLst/>
            </a:prstGeom>
            <a:ln w="19050">
              <a:solidFill>
                <a:schemeClr val="tx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95365DC2-62AD-455C-9751-CE052D497C74}"/>
                </a:ext>
              </a:extLst>
            </p:cNvPr>
            <p:cNvSpPr/>
            <p:nvPr/>
          </p:nvSpPr>
          <p:spPr bwMode="auto">
            <a:xfrm>
              <a:off x="3901651" y="2784663"/>
              <a:ext cx="267612" cy="26761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568">
                  <a:solidFill>
                    <a:srgbClr val="FFFFFF"/>
                  </a:solidFill>
                  <a:latin typeface="Segoe UI Semibold"/>
                  <a:cs typeface="Segoe UI" pitchFamily="34" charset="0"/>
                </a:rPr>
                <a:t>1</a:t>
              </a:r>
            </a:p>
          </p:txBody>
        </p:sp>
      </p:grpSp>
      <p:sp>
        <p:nvSpPr>
          <p:cNvPr id="61" name="Rectangle 60">
            <a:extLst>
              <a:ext uri="{FF2B5EF4-FFF2-40B4-BE49-F238E27FC236}">
                <a16:creationId xmlns:a16="http://schemas.microsoft.com/office/drawing/2014/main" id="{DF5AB2DA-1CA3-4AA7-BDFA-88FDDBB5BA93}"/>
              </a:ext>
            </a:extLst>
          </p:cNvPr>
          <p:cNvSpPr/>
          <p:nvPr/>
        </p:nvSpPr>
        <p:spPr>
          <a:xfrm>
            <a:off x="766487" y="1597450"/>
            <a:ext cx="1286109" cy="392245"/>
          </a:xfrm>
          <a:prstGeom prst="rect">
            <a:avLst/>
          </a:prstGeom>
        </p:spPr>
        <p:txBody>
          <a:bodyPr wrap="none">
            <a:spAutoFit/>
          </a:bodyPr>
          <a:lstStyle/>
          <a:p>
            <a:pPr algn="ctr" defTabSz="914225">
              <a:defRPr/>
            </a:pPr>
            <a:r>
              <a:rPr lang="en-US" sz="1961" spc="-50">
                <a:solidFill>
                  <a:srgbClr val="282828"/>
                </a:solidFill>
                <a:latin typeface="Segoe UI Semibold"/>
              </a:rPr>
              <a:t>Office 365</a:t>
            </a:r>
            <a:endParaRPr lang="en-US" sz="1961">
              <a:solidFill>
                <a:srgbClr val="282828"/>
              </a:solidFill>
              <a:latin typeface="Segoe UI Semibold"/>
            </a:endParaRPr>
          </a:p>
        </p:txBody>
      </p:sp>
      <p:grpSp>
        <p:nvGrpSpPr>
          <p:cNvPr id="28" name="Group 27">
            <a:extLst>
              <a:ext uri="{FF2B5EF4-FFF2-40B4-BE49-F238E27FC236}">
                <a16:creationId xmlns:a16="http://schemas.microsoft.com/office/drawing/2014/main" id="{FCD234EA-DCD9-44D6-8661-DF8F1E9C6972}"/>
              </a:ext>
            </a:extLst>
          </p:cNvPr>
          <p:cNvGrpSpPr/>
          <p:nvPr/>
        </p:nvGrpSpPr>
        <p:grpSpPr>
          <a:xfrm>
            <a:off x="5051270" y="3451806"/>
            <a:ext cx="772109" cy="616292"/>
            <a:chOff x="5273954" y="2682869"/>
            <a:chExt cx="787591" cy="628650"/>
          </a:xfrm>
        </p:grpSpPr>
        <p:grpSp>
          <p:nvGrpSpPr>
            <p:cNvPr id="77" name="Group 4">
              <a:extLst>
                <a:ext uri="{FF2B5EF4-FFF2-40B4-BE49-F238E27FC236}">
                  <a16:creationId xmlns:a16="http://schemas.microsoft.com/office/drawing/2014/main" id="{CAB3F357-DE74-4420-AC47-4ED636C51C00}"/>
                </a:ext>
              </a:extLst>
            </p:cNvPr>
            <p:cNvGrpSpPr>
              <a:grpSpLocks noChangeAspect="1"/>
            </p:cNvGrpSpPr>
            <p:nvPr/>
          </p:nvGrpSpPr>
          <p:grpSpPr bwMode="auto">
            <a:xfrm>
              <a:off x="5602754" y="2682869"/>
              <a:ext cx="458791" cy="628650"/>
              <a:chOff x="2131" y="2481"/>
              <a:chExt cx="289" cy="396"/>
            </a:xfrm>
          </p:grpSpPr>
          <p:sp>
            <p:nvSpPr>
              <p:cNvPr id="79" name="Freeform 5">
                <a:extLst>
                  <a:ext uri="{FF2B5EF4-FFF2-40B4-BE49-F238E27FC236}">
                    <a16:creationId xmlns:a16="http://schemas.microsoft.com/office/drawing/2014/main" id="{DF2B9126-E285-4F8E-BEDE-B6506AE8BAB5}"/>
                  </a:ext>
                </a:extLst>
              </p:cNvPr>
              <p:cNvSpPr>
                <a:spLocks/>
              </p:cNvSpPr>
              <p:nvPr/>
            </p:nvSpPr>
            <p:spPr bwMode="auto">
              <a:xfrm>
                <a:off x="2131" y="2481"/>
                <a:ext cx="289" cy="396"/>
              </a:xfrm>
              <a:custGeom>
                <a:avLst/>
                <a:gdLst>
                  <a:gd name="T0" fmla="*/ 0 w 214"/>
                  <a:gd name="T1" fmla="*/ 0 h 293"/>
                  <a:gd name="T2" fmla="*/ 0 w 214"/>
                  <a:gd name="T3" fmla="*/ 0 h 293"/>
                  <a:gd name="T4" fmla="*/ 0 w 214"/>
                  <a:gd name="T5" fmla="*/ 293 h 293"/>
                  <a:gd name="T6" fmla="*/ 214 w 214"/>
                  <a:gd name="T7" fmla="*/ 293 h 293"/>
                  <a:gd name="T8" fmla="*/ 214 w 214"/>
                  <a:gd name="T9" fmla="*/ 80 h 293"/>
                  <a:gd name="T10" fmla="*/ 134 w 214"/>
                  <a:gd name="T11" fmla="*/ 80 h 293"/>
                  <a:gd name="T12" fmla="*/ 134 w 214"/>
                  <a:gd name="T13" fmla="*/ 0 h 293"/>
                  <a:gd name="T14" fmla="*/ 0 w 214"/>
                  <a:gd name="T15" fmla="*/ 0 h 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4" h="293">
                    <a:moveTo>
                      <a:pt x="0" y="0"/>
                    </a:moveTo>
                    <a:lnTo>
                      <a:pt x="0" y="0"/>
                    </a:lnTo>
                    <a:lnTo>
                      <a:pt x="0" y="293"/>
                    </a:lnTo>
                    <a:lnTo>
                      <a:pt x="214" y="293"/>
                    </a:lnTo>
                    <a:lnTo>
                      <a:pt x="214" y="80"/>
                    </a:lnTo>
                    <a:lnTo>
                      <a:pt x="134" y="80"/>
                    </a:lnTo>
                    <a:lnTo>
                      <a:pt x="134" y="0"/>
                    </a:lnTo>
                    <a:lnTo>
                      <a:pt x="0" y="0"/>
                    </a:ln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80" name="Freeform 7">
                <a:extLst>
                  <a:ext uri="{FF2B5EF4-FFF2-40B4-BE49-F238E27FC236}">
                    <a16:creationId xmlns:a16="http://schemas.microsoft.com/office/drawing/2014/main" id="{B91499F8-9BDF-46C1-A3A6-95CB8569C62D}"/>
                  </a:ext>
                </a:extLst>
              </p:cNvPr>
              <p:cNvSpPr>
                <a:spLocks/>
              </p:cNvSpPr>
              <p:nvPr/>
            </p:nvSpPr>
            <p:spPr bwMode="auto">
              <a:xfrm>
                <a:off x="2347" y="2505"/>
                <a:ext cx="47" cy="48"/>
              </a:xfrm>
              <a:custGeom>
                <a:avLst/>
                <a:gdLst>
                  <a:gd name="T0" fmla="*/ 0 w 35"/>
                  <a:gd name="T1" fmla="*/ 35 h 35"/>
                  <a:gd name="T2" fmla="*/ 0 w 35"/>
                  <a:gd name="T3" fmla="*/ 35 h 35"/>
                  <a:gd name="T4" fmla="*/ 35 w 35"/>
                  <a:gd name="T5" fmla="*/ 35 h 35"/>
                  <a:gd name="T6" fmla="*/ 0 w 35"/>
                  <a:gd name="T7" fmla="*/ 0 h 35"/>
                  <a:gd name="T8" fmla="*/ 0 w 35"/>
                  <a:gd name="T9" fmla="*/ 35 h 35"/>
                </a:gdLst>
                <a:ahLst/>
                <a:cxnLst>
                  <a:cxn ang="0">
                    <a:pos x="T0" y="T1"/>
                  </a:cxn>
                  <a:cxn ang="0">
                    <a:pos x="T2" y="T3"/>
                  </a:cxn>
                  <a:cxn ang="0">
                    <a:pos x="T4" y="T5"/>
                  </a:cxn>
                  <a:cxn ang="0">
                    <a:pos x="T6" y="T7"/>
                  </a:cxn>
                  <a:cxn ang="0">
                    <a:pos x="T8" y="T9"/>
                  </a:cxn>
                </a:cxnLst>
                <a:rect l="0" t="0" r="r" b="b"/>
                <a:pathLst>
                  <a:path w="35" h="35">
                    <a:moveTo>
                      <a:pt x="0" y="35"/>
                    </a:moveTo>
                    <a:lnTo>
                      <a:pt x="0" y="35"/>
                    </a:lnTo>
                    <a:lnTo>
                      <a:pt x="35" y="35"/>
                    </a:lnTo>
                    <a:lnTo>
                      <a:pt x="0" y="0"/>
                    </a:lnTo>
                    <a:lnTo>
                      <a:pt x="0" y="35"/>
                    </a:ln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grpSp>
        <p:pic>
          <p:nvPicPr>
            <p:cNvPr id="35" name="Graphic 34" descr="Single gear">
              <a:extLst>
                <a:ext uri="{FF2B5EF4-FFF2-40B4-BE49-F238E27FC236}">
                  <a16:creationId xmlns:a16="http://schemas.microsoft.com/office/drawing/2014/main" id="{B9C61378-9219-4E56-9AB2-AB323E8D753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73954" y="2758874"/>
              <a:ext cx="532363" cy="532363"/>
            </a:xfrm>
            <a:prstGeom prst="rect">
              <a:avLst/>
            </a:prstGeom>
          </p:spPr>
        </p:pic>
      </p:grpSp>
      <p:grpSp>
        <p:nvGrpSpPr>
          <p:cNvPr id="81" name="Group 80">
            <a:extLst>
              <a:ext uri="{FF2B5EF4-FFF2-40B4-BE49-F238E27FC236}">
                <a16:creationId xmlns:a16="http://schemas.microsoft.com/office/drawing/2014/main" id="{966A6E3A-F519-4B8C-9DD9-F2B2081A960F}"/>
              </a:ext>
            </a:extLst>
          </p:cNvPr>
          <p:cNvGrpSpPr/>
          <p:nvPr/>
        </p:nvGrpSpPr>
        <p:grpSpPr>
          <a:xfrm>
            <a:off x="730399" y="4582022"/>
            <a:ext cx="6607276" cy="1339910"/>
            <a:chOff x="3211976" y="2354482"/>
            <a:chExt cx="6739766" cy="1366777"/>
          </a:xfrm>
        </p:grpSpPr>
        <p:sp>
          <p:nvSpPr>
            <p:cNvPr id="82" name="Rectangle 81">
              <a:extLst>
                <a:ext uri="{FF2B5EF4-FFF2-40B4-BE49-F238E27FC236}">
                  <a16:creationId xmlns:a16="http://schemas.microsoft.com/office/drawing/2014/main" id="{981B9BEC-C625-4889-AE31-2B5638B1D994}"/>
                </a:ext>
              </a:extLst>
            </p:cNvPr>
            <p:cNvSpPr/>
            <p:nvPr/>
          </p:nvSpPr>
          <p:spPr>
            <a:xfrm>
              <a:off x="3213204" y="2354482"/>
              <a:ext cx="1960473" cy="246221"/>
            </a:xfrm>
            <a:prstGeom prst="rect">
              <a:avLst/>
            </a:prstGeom>
          </p:spPr>
          <p:txBody>
            <a:bodyPr wrap="none" lIns="0" tIns="0" rIns="0" bIns="0">
              <a:spAutoFit/>
            </a:bodyPr>
            <a:lstStyle/>
            <a:p>
              <a:pPr defTabSz="914225">
                <a:defRPr/>
              </a:pPr>
              <a:r>
                <a:rPr lang="en-US" sz="1568" dirty="0">
                  <a:solidFill>
                    <a:srgbClr val="0078D4"/>
                  </a:solidFill>
                  <a:latin typeface="Segoe UI Semibold"/>
                </a:rPr>
                <a:t>Windows 10 Business</a:t>
              </a:r>
            </a:p>
          </p:txBody>
        </p:sp>
        <p:sp>
          <p:nvSpPr>
            <p:cNvPr id="83" name="TextBox 82">
              <a:extLst>
                <a:ext uri="{FF2B5EF4-FFF2-40B4-BE49-F238E27FC236}">
                  <a16:creationId xmlns:a16="http://schemas.microsoft.com/office/drawing/2014/main" id="{D154B4CA-C68F-4D83-832E-7F15FF32F00E}"/>
                </a:ext>
              </a:extLst>
            </p:cNvPr>
            <p:cNvSpPr txBox="1"/>
            <p:nvPr/>
          </p:nvSpPr>
          <p:spPr>
            <a:xfrm>
              <a:off x="3211976" y="2831785"/>
              <a:ext cx="6739766" cy="889474"/>
            </a:xfrm>
            <a:prstGeom prst="rect">
              <a:avLst/>
            </a:prstGeom>
            <a:noFill/>
          </p:spPr>
          <p:txBody>
            <a:bodyPr wrap="square" lIns="0" tIns="0" rIns="0" bIns="0" rtlCol="0">
              <a:spAutoFit/>
            </a:bodyPr>
            <a:lstStyle/>
            <a:p>
              <a:pPr marL="336145" indent="-336145" defTabSz="914225">
                <a:lnSpc>
                  <a:spcPct val="90000"/>
                </a:lnSpc>
                <a:spcAft>
                  <a:spcPts val="1176"/>
                </a:spcAft>
                <a:buFont typeface="+mj-lt"/>
                <a:buAutoNum type="arabicPeriod"/>
                <a:defRPr/>
              </a:pPr>
              <a:r>
                <a:rPr lang="en-US" sz="1372" dirty="0">
                  <a:solidFill>
                    <a:srgbClr val="282828"/>
                  </a:solidFill>
                  <a:latin typeface="Segoe UI"/>
                </a:rPr>
                <a:t>Upon activation, an MDM policy is delivered from Intune to the PC.</a:t>
              </a:r>
            </a:p>
            <a:p>
              <a:pPr marL="336145" indent="-336145" defTabSz="914225">
                <a:lnSpc>
                  <a:spcPct val="90000"/>
                </a:lnSpc>
                <a:spcAft>
                  <a:spcPts val="1176"/>
                </a:spcAft>
                <a:buFont typeface="+mj-lt"/>
                <a:buAutoNum type="arabicPeriod"/>
                <a:defRPr/>
              </a:pPr>
              <a:r>
                <a:rPr lang="en-US" sz="1372" dirty="0">
                  <a:solidFill>
                    <a:srgbClr val="282828"/>
                  </a:solidFill>
                  <a:latin typeface="Segoe UI"/>
                </a:rPr>
                <a:t>PC invokes Office Deployment Tool with config file.</a:t>
              </a:r>
            </a:p>
            <a:p>
              <a:pPr marL="336145" indent="-336145" defTabSz="914225">
                <a:lnSpc>
                  <a:spcPct val="90000"/>
                </a:lnSpc>
                <a:spcAft>
                  <a:spcPts val="1176"/>
                </a:spcAft>
                <a:buFont typeface="+mj-lt"/>
                <a:buAutoNum type="arabicPeriod"/>
                <a:defRPr/>
              </a:pPr>
              <a:r>
                <a:rPr lang="en-US" sz="1372" dirty="0">
                  <a:solidFill>
                    <a:srgbClr val="282828"/>
                  </a:solidFill>
                  <a:latin typeface="Segoe UI"/>
                </a:rPr>
                <a:t>Office Suite package is downloaded and installs silently.</a:t>
              </a:r>
            </a:p>
          </p:txBody>
        </p:sp>
      </p:grpSp>
    </p:spTree>
    <p:extLst>
      <p:ext uri="{BB962C8B-B14F-4D97-AF65-F5344CB8AC3E}">
        <p14:creationId xmlns:p14="http://schemas.microsoft.com/office/powerpoint/2010/main" val="3908083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wipe(right)">
                                      <p:cBhvr>
                                        <p:cTn id="15" dur="500"/>
                                        <p:tgtEl>
                                          <p:spTgt spid="6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up)">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up)">
                                      <p:cBhvr>
                                        <p:cTn id="4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6" grpId="0"/>
      <p:bldP spid="6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AAF728-B85A-496F-B731-0507D0F0FCB0}"/>
              </a:ext>
            </a:extLst>
          </p:cNvPr>
          <p:cNvSpPr>
            <a:spLocks noGrp="1"/>
          </p:cNvSpPr>
          <p:nvPr>
            <p:ph type="title"/>
          </p:nvPr>
        </p:nvSpPr>
        <p:spPr/>
        <p:txBody>
          <a:bodyPr/>
          <a:lstStyle/>
          <a:p>
            <a:r>
              <a:rPr lang="en-US"/>
              <a:t>Deploying Office via the Setup Wizard</a:t>
            </a:r>
          </a:p>
        </p:txBody>
      </p:sp>
      <p:grpSp>
        <p:nvGrpSpPr>
          <p:cNvPr id="11" name="Group 10">
            <a:extLst>
              <a:ext uri="{FF2B5EF4-FFF2-40B4-BE49-F238E27FC236}">
                <a16:creationId xmlns:a16="http://schemas.microsoft.com/office/drawing/2014/main" id="{7A09F4B3-0A78-4FFD-9C37-1B81F3B55C29}"/>
              </a:ext>
            </a:extLst>
          </p:cNvPr>
          <p:cNvGrpSpPr/>
          <p:nvPr/>
        </p:nvGrpSpPr>
        <p:grpSpPr>
          <a:xfrm>
            <a:off x="988501" y="1198517"/>
            <a:ext cx="10630827" cy="5531336"/>
            <a:chOff x="1911011" y="1845730"/>
            <a:chExt cx="8785807" cy="4571352"/>
          </a:xfrm>
        </p:grpSpPr>
        <p:grpSp>
          <p:nvGrpSpPr>
            <p:cNvPr id="5" name="Group 4"/>
            <p:cNvGrpSpPr>
              <a:grpSpLocks noChangeAspect="1"/>
            </p:cNvGrpSpPr>
            <p:nvPr/>
          </p:nvGrpSpPr>
          <p:grpSpPr>
            <a:xfrm>
              <a:off x="1911011" y="1845730"/>
              <a:ext cx="8785807" cy="4571352"/>
              <a:chOff x="430671" y="1049246"/>
              <a:chExt cx="10794378" cy="5895464"/>
            </a:xfrm>
          </p:grpSpPr>
          <p:pic>
            <p:nvPicPr>
              <p:cNvPr id="6" name="Device">
                <a:extLst>
                  <a:ext uri="{FF2B5EF4-FFF2-40B4-BE49-F238E27FC236}">
                    <a16:creationId xmlns:a16="http://schemas.microsoft.com/office/drawing/2014/main" id="{7DD9B2E7-1441-4513-A8EC-CAE556EABC9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0671" y="1049246"/>
                <a:ext cx="10794378" cy="5895464"/>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FDD0668-F7EC-4C4B-BA18-DF6D2E4D0A4E}"/>
                  </a:ext>
                </a:extLst>
              </p:cNvPr>
              <p:cNvPicPr>
                <a:picLocks noChangeAspect="1"/>
              </p:cNvPicPr>
              <p:nvPr/>
            </p:nvPicPr>
            <p:blipFill>
              <a:blip r:embed="rId4"/>
              <a:stretch>
                <a:fillRect/>
              </a:stretch>
            </p:blipFill>
            <p:spPr>
              <a:xfrm>
                <a:off x="1876425" y="1567853"/>
                <a:ext cx="7967858" cy="3489922"/>
              </a:xfrm>
              <a:prstGeom prst="rect">
                <a:avLst/>
              </a:prstGeom>
            </p:spPr>
          </p:pic>
          <p:cxnSp>
            <p:nvCxnSpPr>
              <p:cNvPr id="7" name="Straight Connector 6">
                <a:extLst>
                  <a:ext uri="{FF2B5EF4-FFF2-40B4-BE49-F238E27FC236}">
                    <a16:creationId xmlns:a16="http://schemas.microsoft.com/office/drawing/2014/main" id="{22A07778-FDAF-42C3-8D2E-CF4971DCF419}"/>
                  </a:ext>
                </a:extLst>
              </p:cNvPr>
              <p:cNvCxnSpPr>
                <a:cxnSpLocks/>
              </p:cNvCxnSpPr>
              <p:nvPr/>
            </p:nvCxnSpPr>
            <p:spPr>
              <a:xfrm flipH="1">
                <a:off x="1944073" y="2967796"/>
                <a:ext cx="1848188" cy="1591968"/>
              </a:xfrm>
              <a:prstGeom prst="line">
                <a:avLst/>
              </a:prstGeom>
              <a:noFill/>
              <a:ln w="28575">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8" name="Straight Connector 7">
                <a:extLst>
                  <a:ext uri="{FF2B5EF4-FFF2-40B4-BE49-F238E27FC236}">
                    <a16:creationId xmlns:a16="http://schemas.microsoft.com/office/drawing/2014/main" id="{994601CE-8C86-460B-8537-EF6249AE9520}"/>
                  </a:ext>
                </a:extLst>
              </p:cNvPr>
              <p:cNvCxnSpPr>
                <a:cxnSpLocks/>
              </p:cNvCxnSpPr>
              <p:nvPr/>
            </p:nvCxnSpPr>
            <p:spPr>
              <a:xfrm flipV="1">
                <a:off x="4556079" y="3672307"/>
                <a:ext cx="6359571" cy="1061175"/>
              </a:xfrm>
              <a:prstGeom prst="line">
                <a:avLst/>
              </a:prstGeom>
              <a:noFill/>
              <a:ln w="28575">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 name="Rectangle 8">
                <a:extLst>
                  <a:ext uri="{FF2B5EF4-FFF2-40B4-BE49-F238E27FC236}">
                    <a16:creationId xmlns:a16="http://schemas.microsoft.com/office/drawing/2014/main" id="{5E4384EE-7FC9-4FF5-9699-8ADA713312EA}"/>
                  </a:ext>
                </a:extLst>
              </p:cNvPr>
              <p:cNvSpPr/>
              <p:nvPr/>
            </p:nvSpPr>
            <p:spPr bwMode="auto">
              <a:xfrm>
                <a:off x="1944072" y="4559764"/>
                <a:ext cx="2612007" cy="173718"/>
              </a:xfrm>
              <a:prstGeom prst="rect">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4" name="Picture 3">
                <a:extLst>
                  <a:ext uri="{FF2B5EF4-FFF2-40B4-BE49-F238E27FC236}">
                    <a16:creationId xmlns:a16="http://schemas.microsoft.com/office/drawing/2014/main" id="{DE3E1314-3A03-4808-8457-EC30CFDE68EB}"/>
                  </a:ext>
                </a:extLst>
              </p:cNvPr>
              <p:cNvPicPr>
                <a:picLocks noChangeAspect="1"/>
              </p:cNvPicPr>
              <p:nvPr/>
            </p:nvPicPr>
            <p:blipFill>
              <a:blip r:embed="rId5"/>
              <a:stretch>
                <a:fillRect/>
              </a:stretch>
            </p:blipFill>
            <p:spPr>
              <a:xfrm>
                <a:off x="3792261" y="2967796"/>
                <a:ext cx="7123389" cy="704511"/>
              </a:xfrm>
              <a:prstGeom prst="rect">
                <a:avLst/>
              </a:prstGeom>
              <a:noFill/>
              <a:ln w="28575">
                <a:solidFill>
                  <a:schemeClr val="accent1"/>
                </a:solidFill>
                <a:headEnd type="none" w="med" len="med"/>
                <a:tailEnd type="none" w="med" len="med"/>
              </a:ln>
              <a:effectLst/>
            </p:spPr>
          </p:pic>
        </p:grpSp>
        <p:sp>
          <p:nvSpPr>
            <p:cNvPr id="10" name="Rectangle 9">
              <a:extLst>
                <a:ext uri="{FF2B5EF4-FFF2-40B4-BE49-F238E27FC236}">
                  <a16:creationId xmlns:a16="http://schemas.microsoft.com/office/drawing/2014/main" id="{DC8A60A1-0962-4600-BB62-B4BAF59DEE31}"/>
                </a:ext>
              </a:extLst>
            </p:cNvPr>
            <p:cNvSpPr/>
            <p:nvPr/>
          </p:nvSpPr>
          <p:spPr bwMode="auto">
            <a:xfrm>
              <a:off x="2936564" y="5837208"/>
              <a:ext cx="6790161" cy="119770"/>
            </a:xfrm>
            <a:prstGeom prst="rect">
              <a:avLst/>
            </a:prstGeom>
            <a:solidFill>
              <a:srgbClr val="06070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86709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Managing Office deployment in the Admin Center</a:t>
            </a:r>
          </a:p>
        </p:txBody>
      </p:sp>
      <p:grpSp>
        <p:nvGrpSpPr>
          <p:cNvPr id="5" name="Group 4">
            <a:extLst>
              <a:ext uri="{FF2B5EF4-FFF2-40B4-BE49-F238E27FC236}">
                <a16:creationId xmlns:a16="http://schemas.microsoft.com/office/drawing/2014/main" id="{686936A3-9B92-47D3-AE07-68C1FACC4DF1}"/>
              </a:ext>
            </a:extLst>
          </p:cNvPr>
          <p:cNvGrpSpPr/>
          <p:nvPr/>
        </p:nvGrpSpPr>
        <p:grpSpPr>
          <a:xfrm>
            <a:off x="988502" y="1198517"/>
            <a:ext cx="10630828" cy="5531336"/>
            <a:chOff x="1911012" y="1845730"/>
            <a:chExt cx="8785808" cy="4571352"/>
          </a:xfrm>
        </p:grpSpPr>
        <p:pic>
          <p:nvPicPr>
            <p:cNvPr id="6" name="Device">
              <a:extLst>
                <a:ext uri="{FF2B5EF4-FFF2-40B4-BE49-F238E27FC236}">
                  <a16:creationId xmlns:a16="http://schemas.microsoft.com/office/drawing/2014/main" id="{41C5B74D-CAA2-4292-AF9E-F197B728CD4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11012" y="1845730"/>
              <a:ext cx="8785808" cy="4571352"/>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CEEB3C2-E027-413F-9056-AA795129C6FD}"/>
                </a:ext>
              </a:extLst>
            </p:cNvPr>
            <p:cNvPicPr>
              <a:picLocks noChangeAspect="1"/>
            </p:cNvPicPr>
            <p:nvPr/>
          </p:nvPicPr>
          <p:blipFill>
            <a:blip r:embed="rId4"/>
            <a:stretch>
              <a:fillRect/>
            </a:stretch>
          </p:blipFill>
          <p:spPr>
            <a:xfrm>
              <a:off x="3060032" y="2246188"/>
              <a:ext cx="6527588" cy="3591020"/>
            </a:xfrm>
            <a:prstGeom prst="rect">
              <a:avLst/>
            </a:prstGeom>
          </p:spPr>
        </p:pic>
        <p:cxnSp>
          <p:nvCxnSpPr>
            <p:cNvPr id="14" name="Straight Connector 13">
              <a:extLst>
                <a:ext uri="{FF2B5EF4-FFF2-40B4-BE49-F238E27FC236}">
                  <a16:creationId xmlns:a16="http://schemas.microsoft.com/office/drawing/2014/main" id="{2BECE52E-60A6-4F93-B94D-9C975A574ECA}"/>
                </a:ext>
              </a:extLst>
            </p:cNvPr>
            <p:cNvCxnSpPr>
              <a:cxnSpLocks/>
            </p:cNvCxnSpPr>
            <p:nvPr/>
          </p:nvCxnSpPr>
          <p:spPr>
            <a:xfrm flipV="1">
              <a:off x="4792790" y="2550410"/>
              <a:ext cx="1941989" cy="1310366"/>
            </a:xfrm>
            <a:prstGeom prst="line">
              <a:avLst/>
            </a:prstGeom>
            <a:noFill/>
            <a:ln w="28575">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6" name="Straight Connector 15">
              <a:extLst>
                <a:ext uri="{FF2B5EF4-FFF2-40B4-BE49-F238E27FC236}">
                  <a16:creationId xmlns:a16="http://schemas.microsoft.com/office/drawing/2014/main" id="{36251ACB-F394-4350-9AC4-EDC36E39210D}"/>
                </a:ext>
              </a:extLst>
            </p:cNvPr>
            <p:cNvCxnSpPr>
              <a:cxnSpLocks/>
            </p:cNvCxnSpPr>
            <p:nvPr/>
          </p:nvCxnSpPr>
          <p:spPr>
            <a:xfrm flipV="1">
              <a:off x="6006446" y="4131406"/>
              <a:ext cx="2762481" cy="643172"/>
            </a:xfrm>
            <a:prstGeom prst="line">
              <a:avLst/>
            </a:prstGeom>
            <a:noFill/>
            <a:ln w="28575">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 name="Rectangle 8">
              <a:extLst>
                <a:ext uri="{FF2B5EF4-FFF2-40B4-BE49-F238E27FC236}">
                  <a16:creationId xmlns:a16="http://schemas.microsoft.com/office/drawing/2014/main" id="{A35EF4C8-D7C9-4BB6-A816-19A131622FA5}"/>
                </a:ext>
              </a:extLst>
            </p:cNvPr>
            <p:cNvSpPr/>
            <p:nvPr/>
          </p:nvSpPr>
          <p:spPr bwMode="auto">
            <a:xfrm>
              <a:off x="4792789" y="3860775"/>
              <a:ext cx="1213656" cy="913803"/>
            </a:xfrm>
            <a:prstGeom prst="rect">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3" name="Picture 2">
              <a:extLst>
                <a:ext uri="{FF2B5EF4-FFF2-40B4-BE49-F238E27FC236}">
                  <a16:creationId xmlns:a16="http://schemas.microsoft.com/office/drawing/2014/main" id="{5B79EF74-29CE-49E1-9C68-94094FFDD59C}"/>
                </a:ext>
              </a:extLst>
            </p:cNvPr>
            <p:cNvPicPr>
              <a:picLocks noChangeAspect="1"/>
            </p:cNvPicPr>
            <p:nvPr/>
          </p:nvPicPr>
          <p:blipFill>
            <a:blip r:embed="rId5"/>
            <a:stretch>
              <a:fillRect/>
            </a:stretch>
          </p:blipFill>
          <p:spPr>
            <a:xfrm>
              <a:off x="6734778" y="2550409"/>
              <a:ext cx="2034147" cy="1580996"/>
            </a:xfrm>
            <a:prstGeom prst="rect">
              <a:avLst/>
            </a:prstGeom>
            <a:ln w="28575">
              <a:solidFill>
                <a:schemeClr val="accent1"/>
              </a:solidFill>
            </a:ln>
          </p:spPr>
        </p:pic>
        <p:cxnSp>
          <p:nvCxnSpPr>
            <p:cNvPr id="19" name="Straight Connector 18">
              <a:extLst>
                <a:ext uri="{FF2B5EF4-FFF2-40B4-BE49-F238E27FC236}">
                  <a16:creationId xmlns:a16="http://schemas.microsoft.com/office/drawing/2014/main" id="{EEA00A79-2258-4564-8FD2-59EB22205963}"/>
                </a:ext>
              </a:extLst>
            </p:cNvPr>
            <p:cNvCxnSpPr/>
            <p:nvPr/>
          </p:nvCxnSpPr>
          <p:spPr>
            <a:xfrm>
              <a:off x="7029639" y="3647238"/>
              <a:ext cx="1381310" cy="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57F58E0-DC13-4E0B-9574-EF4D7A0022BE}"/>
                </a:ext>
              </a:extLst>
            </p:cNvPr>
            <p:cNvPicPr>
              <a:picLocks noChangeAspect="1"/>
            </p:cNvPicPr>
            <p:nvPr/>
          </p:nvPicPr>
          <p:blipFill rotWithShape="1">
            <a:blip r:embed="rId4"/>
            <a:srcRect t="-1" b="94864"/>
            <a:stretch/>
          </p:blipFill>
          <p:spPr>
            <a:xfrm>
              <a:off x="3060032" y="2246190"/>
              <a:ext cx="6527588" cy="184449"/>
            </a:xfrm>
            <a:prstGeom prst="rect">
              <a:avLst/>
            </a:prstGeom>
          </p:spPr>
        </p:pic>
        <p:sp>
          <p:nvSpPr>
            <p:cNvPr id="7" name="Rectangle 6">
              <a:extLst>
                <a:ext uri="{FF2B5EF4-FFF2-40B4-BE49-F238E27FC236}">
                  <a16:creationId xmlns:a16="http://schemas.microsoft.com/office/drawing/2014/main" id="{EC78E2FC-4ACB-4804-AF27-18491D6399E7}"/>
                </a:ext>
              </a:extLst>
            </p:cNvPr>
            <p:cNvSpPr/>
            <p:nvPr/>
          </p:nvSpPr>
          <p:spPr bwMode="auto">
            <a:xfrm>
              <a:off x="2936564" y="5837208"/>
              <a:ext cx="6790161" cy="119770"/>
            </a:xfrm>
            <a:prstGeom prst="rect">
              <a:avLst/>
            </a:prstGeom>
            <a:solidFill>
              <a:srgbClr val="06070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05645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Invoking the feature</a:t>
            </a:r>
          </a:p>
        </p:txBody>
      </p:sp>
      <p:grpSp>
        <p:nvGrpSpPr>
          <p:cNvPr id="2" name="Group 1">
            <a:extLst>
              <a:ext uri="{FF2B5EF4-FFF2-40B4-BE49-F238E27FC236}">
                <a16:creationId xmlns:a16="http://schemas.microsoft.com/office/drawing/2014/main" id="{30E55BDD-D7F1-4A8F-A9DE-803D73E0C896}"/>
              </a:ext>
            </a:extLst>
          </p:cNvPr>
          <p:cNvGrpSpPr/>
          <p:nvPr/>
        </p:nvGrpSpPr>
        <p:grpSpPr>
          <a:xfrm>
            <a:off x="988502" y="1198517"/>
            <a:ext cx="10630828" cy="5531336"/>
            <a:chOff x="1911012" y="1845730"/>
            <a:chExt cx="8785808" cy="4571352"/>
          </a:xfrm>
        </p:grpSpPr>
        <p:pic>
          <p:nvPicPr>
            <p:cNvPr id="10" name="Picture 9">
              <a:extLst>
                <a:ext uri="{FF2B5EF4-FFF2-40B4-BE49-F238E27FC236}">
                  <a16:creationId xmlns:a16="http://schemas.microsoft.com/office/drawing/2014/main" id="{78B88998-AB2C-4C58-B0C0-EF7922437659}"/>
                </a:ext>
              </a:extLst>
            </p:cNvPr>
            <p:cNvPicPr>
              <a:picLocks noChangeAspect="1"/>
            </p:cNvPicPr>
            <p:nvPr/>
          </p:nvPicPr>
          <p:blipFill rotWithShape="1">
            <a:blip r:embed="rId3"/>
            <a:srcRect l="-1" t="5406" r="22" b="1"/>
            <a:stretch/>
          </p:blipFill>
          <p:spPr>
            <a:xfrm>
              <a:off x="3061174" y="2427794"/>
              <a:ext cx="6526447" cy="3407222"/>
            </a:xfrm>
            <a:prstGeom prst="rect">
              <a:avLst/>
            </a:prstGeom>
          </p:spPr>
        </p:pic>
        <p:pic>
          <p:nvPicPr>
            <p:cNvPr id="6" name="Device">
              <a:extLst>
                <a:ext uri="{FF2B5EF4-FFF2-40B4-BE49-F238E27FC236}">
                  <a16:creationId xmlns:a16="http://schemas.microsoft.com/office/drawing/2014/main" id="{41C5B74D-CAA2-4292-AF9E-F197B728CD4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911012" y="1845730"/>
              <a:ext cx="8785808" cy="4571352"/>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930D75B-EF8C-4773-B062-C2BB62770E66}"/>
                </a:ext>
              </a:extLst>
            </p:cNvPr>
            <p:cNvGrpSpPr/>
            <p:nvPr/>
          </p:nvGrpSpPr>
          <p:grpSpPr>
            <a:xfrm>
              <a:off x="3060032" y="2246190"/>
              <a:ext cx="6527588" cy="3591672"/>
              <a:chOff x="3121391" y="2290734"/>
              <a:chExt cx="6658480" cy="3663692"/>
            </a:xfrm>
          </p:grpSpPr>
          <p:pic>
            <p:nvPicPr>
              <p:cNvPr id="8" name="Picture 7">
                <a:extLst>
                  <a:ext uri="{FF2B5EF4-FFF2-40B4-BE49-F238E27FC236}">
                    <a16:creationId xmlns:a16="http://schemas.microsoft.com/office/drawing/2014/main" id="{DF46BD75-99E0-4C89-834C-7FA6F90F30F1}"/>
                  </a:ext>
                </a:extLst>
              </p:cNvPr>
              <p:cNvPicPr>
                <a:picLocks noChangeAspect="1"/>
              </p:cNvPicPr>
              <p:nvPr/>
            </p:nvPicPr>
            <p:blipFill rotWithShape="1">
              <a:blip r:embed="rId5"/>
              <a:srcRect t="-1" b="94864"/>
              <a:stretch/>
            </p:blipFill>
            <p:spPr>
              <a:xfrm>
                <a:off x="3121391" y="2290734"/>
                <a:ext cx="6658480" cy="188148"/>
              </a:xfrm>
              <a:prstGeom prst="rect">
                <a:avLst/>
              </a:prstGeom>
            </p:spPr>
          </p:pic>
          <p:pic>
            <p:nvPicPr>
              <p:cNvPr id="9" name="Picture 8">
                <a:extLst>
                  <a:ext uri="{FF2B5EF4-FFF2-40B4-BE49-F238E27FC236}">
                    <a16:creationId xmlns:a16="http://schemas.microsoft.com/office/drawing/2014/main" id="{7401550E-4997-4048-8FE3-6F47E142446E}"/>
                  </a:ext>
                </a:extLst>
              </p:cNvPr>
              <p:cNvPicPr>
                <a:picLocks noChangeAspect="1"/>
              </p:cNvPicPr>
              <p:nvPr/>
            </p:nvPicPr>
            <p:blipFill rotWithShape="1">
              <a:blip r:embed="rId3"/>
              <a:srcRect t="5406" r="96932" b="1"/>
              <a:stretch/>
            </p:blipFill>
            <p:spPr>
              <a:xfrm>
                <a:off x="3122556" y="2478882"/>
                <a:ext cx="203574" cy="3475544"/>
              </a:xfrm>
              <a:prstGeom prst="rect">
                <a:avLst/>
              </a:prstGeom>
            </p:spPr>
          </p:pic>
        </p:grpSp>
        <p:sp>
          <p:nvSpPr>
            <p:cNvPr id="11" name="Rectangle 10">
              <a:extLst>
                <a:ext uri="{FF2B5EF4-FFF2-40B4-BE49-F238E27FC236}">
                  <a16:creationId xmlns:a16="http://schemas.microsoft.com/office/drawing/2014/main" id="{3150A9D5-CE64-4447-A685-1DD7856BDCE2}"/>
                </a:ext>
              </a:extLst>
            </p:cNvPr>
            <p:cNvSpPr/>
            <p:nvPr/>
          </p:nvSpPr>
          <p:spPr bwMode="auto">
            <a:xfrm>
              <a:off x="2936564" y="5837208"/>
              <a:ext cx="6790161" cy="119770"/>
            </a:xfrm>
            <a:prstGeom prst="rect">
              <a:avLst/>
            </a:prstGeom>
            <a:solidFill>
              <a:srgbClr val="06070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45815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Invoking the feature</a:t>
            </a:r>
          </a:p>
        </p:txBody>
      </p:sp>
      <p:grpSp>
        <p:nvGrpSpPr>
          <p:cNvPr id="5" name="Group 4">
            <a:extLst>
              <a:ext uri="{FF2B5EF4-FFF2-40B4-BE49-F238E27FC236}">
                <a16:creationId xmlns:a16="http://schemas.microsoft.com/office/drawing/2014/main" id="{F812C253-0B75-480E-B045-37C5513D105F}"/>
              </a:ext>
            </a:extLst>
          </p:cNvPr>
          <p:cNvGrpSpPr/>
          <p:nvPr/>
        </p:nvGrpSpPr>
        <p:grpSpPr>
          <a:xfrm>
            <a:off x="988502" y="1198517"/>
            <a:ext cx="10630828" cy="5531336"/>
            <a:chOff x="1911012" y="1845730"/>
            <a:chExt cx="8785808" cy="4571352"/>
          </a:xfrm>
        </p:grpSpPr>
        <p:grpSp>
          <p:nvGrpSpPr>
            <p:cNvPr id="2" name="Group 1"/>
            <p:cNvGrpSpPr>
              <a:grpSpLocks noChangeAspect="1"/>
            </p:cNvGrpSpPr>
            <p:nvPr/>
          </p:nvGrpSpPr>
          <p:grpSpPr>
            <a:xfrm>
              <a:off x="1911012" y="1845730"/>
              <a:ext cx="8785808" cy="4571352"/>
              <a:chOff x="439955" y="1100566"/>
              <a:chExt cx="11332266" cy="5896301"/>
            </a:xfrm>
          </p:grpSpPr>
          <p:pic>
            <p:nvPicPr>
              <p:cNvPr id="3" name="Picture 2">
                <a:extLst>
                  <a:ext uri="{FF2B5EF4-FFF2-40B4-BE49-F238E27FC236}">
                    <a16:creationId xmlns:a16="http://schemas.microsoft.com/office/drawing/2014/main" id="{B62500A6-92AC-4F3E-A941-37E9216E04B1}"/>
                  </a:ext>
                </a:extLst>
              </p:cNvPr>
              <p:cNvPicPr>
                <a:picLocks noChangeAspect="1"/>
              </p:cNvPicPr>
              <p:nvPr/>
            </p:nvPicPr>
            <p:blipFill rotWithShape="1">
              <a:blip r:embed="rId3"/>
              <a:srcRect l="3011" t="5116"/>
              <a:stretch/>
            </p:blipFill>
            <p:spPr>
              <a:xfrm>
                <a:off x="2170277" y="1855004"/>
                <a:ext cx="8171255" cy="4394763"/>
              </a:xfrm>
              <a:prstGeom prst="rect">
                <a:avLst/>
              </a:prstGeom>
            </p:spPr>
          </p:pic>
          <p:pic>
            <p:nvPicPr>
              <p:cNvPr id="6" name="Device">
                <a:extLst>
                  <a:ext uri="{FF2B5EF4-FFF2-40B4-BE49-F238E27FC236}">
                    <a16:creationId xmlns:a16="http://schemas.microsoft.com/office/drawing/2014/main" id="{41C5B74D-CAA2-4292-AF9E-F197B728CD4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39955" y="1100566"/>
                <a:ext cx="11332266" cy="5896301"/>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595FAD4B-FC38-4CBA-8E1C-AD2BE7C07063}"/>
                </a:ext>
              </a:extLst>
            </p:cNvPr>
            <p:cNvGrpSpPr/>
            <p:nvPr/>
          </p:nvGrpSpPr>
          <p:grpSpPr>
            <a:xfrm>
              <a:off x="3060032" y="2246190"/>
              <a:ext cx="6527588" cy="3591672"/>
              <a:chOff x="3121391" y="2290734"/>
              <a:chExt cx="6658480" cy="3663692"/>
            </a:xfrm>
          </p:grpSpPr>
          <p:pic>
            <p:nvPicPr>
              <p:cNvPr id="8" name="Picture 7">
                <a:extLst>
                  <a:ext uri="{FF2B5EF4-FFF2-40B4-BE49-F238E27FC236}">
                    <a16:creationId xmlns:a16="http://schemas.microsoft.com/office/drawing/2014/main" id="{7FBF66ED-BB86-4693-A6C4-EB5508A24906}"/>
                  </a:ext>
                </a:extLst>
              </p:cNvPr>
              <p:cNvPicPr>
                <a:picLocks noChangeAspect="1"/>
              </p:cNvPicPr>
              <p:nvPr/>
            </p:nvPicPr>
            <p:blipFill rotWithShape="1">
              <a:blip r:embed="rId5"/>
              <a:srcRect t="-1" b="94864"/>
              <a:stretch/>
            </p:blipFill>
            <p:spPr>
              <a:xfrm>
                <a:off x="3121391" y="2290734"/>
                <a:ext cx="6658480" cy="188148"/>
              </a:xfrm>
              <a:prstGeom prst="rect">
                <a:avLst/>
              </a:prstGeom>
            </p:spPr>
          </p:pic>
          <p:pic>
            <p:nvPicPr>
              <p:cNvPr id="9" name="Picture 8">
                <a:extLst>
                  <a:ext uri="{FF2B5EF4-FFF2-40B4-BE49-F238E27FC236}">
                    <a16:creationId xmlns:a16="http://schemas.microsoft.com/office/drawing/2014/main" id="{FAFED14E-67A4-4582-A9E7-FDF1879AA029}"/>
                  </a:ext>
                </a:extLst>
              </p:cNvPr>
              <p:cNvPicPr>
                <a:picLocks noChangeAspect="1"/>
              </p:cNvPicPr>
              <p:nvPr/>
            </p:nvPicPr>
            <p:blipFill rotWithShape="1">
              <a:blip r:embed="rId6"/>
              <a:srcRect t="5406" r="96932" b="1"/>
              <a:stretch/>
            </p:blipFill>
            <p:spPr>
              <a:xfrm>
                <a:off x="3122556" y="2478882"/>
                <a:ext cx="203574" cy="3475544"/>
              </a:xfrm>
              <a:prstGeom prst="rect">
                <a:avLst/>
              </a:prstGeom>
            </p:spPr>
          </p:pic>
        </p:grpSp>
        <p:sp>
          <p:nvSpPr>
            <p:cNvPr id="10" name="Rectangle 9">
              <a:extLst>
                <a:ext uri="{FF2B5EF4-FFF2-40B4-BE49-F238E27FC236}">
                  <a16:creationId xmlns:a16="http://schemas.microsoft.com/office/drawing/2014/main" id="{012ECEA2-BC41-4771-8B8D-C6CBF13E59B9}"/>
                </a:ext>
              </a:extLst>
            </p:cNvPr>
            <p:cNvSpPr/>
            <p:nvPr/>
          </p:nvSpPr>
          <p:spPr bwMode="auto">
            <a:xfrm>
              <a:off x="2936564" y="5837208"/>
              <a:ext cx="6790161" cy="119770"/>
            </a:xfrm>
            <a:prstGeom prst="rect">
              <a:avLst/>
            </a:prstGeom>
            <a:solidFill>
              <a:srgbClr val="06070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90294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68FA38-639D-44D3-9FD2-9EC23935E49F}"/>
              </a:ext>
            </a:extLst>
          </p:cNvPr>
          <p:cNvSpPr/>
          <p:nvPr/>
        </p:nvSpPr>
        <p:spPr bwMode="auto">
          <a:xfrm>
            <a:off x="3085335" y="1999687"/>
            <a:ext cx="2928349" cy="3315697"/>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3">
            <a:extLst>
              <a:ext uri="{FF2B5EF4-FFF2-40B4-BE49-F238E27FC236}">
                <a16:creationId xmlns:a16="http://schemas.microsoft.com/office/drawing/2014/main" id="{D6893325-C502-42E1-9963-DD5C5A0A90A6}"/>
              </a:ext>
            </a:extLst>
          </p:cNvPr>
          <p:cNvSpPr>
            <a:spLocks noGrp="1"/>
          </p:cNvSpPr>
          <p:nvPr>
            <p:ph type="title"/>
          </p:nvPr>
        </p:nvSpPr>
        <p:spPr/>
        <p:txBody>
          <a:bodyPr/>
          <a:lstStyle/>
          <a:p>
            <a:r>
              <a:rPr lang="en-US" dirty="0">
                <a:solidFill>
                  <a:schemeClr val="tx1"/>
                </a:solidFill>
              </a:rPr>
              <a:t>Deployment Step 2 | </a:t>
            </a:r>
            <a:r>
              <a:rPr lang="en-US" dirty="0">
                <a:solidFill>
                  <a:schemeClr val="accent1"/>
                </a:solidFill>
              </a:rPr>
              <a:t>Deploy Office 365</a:t>
            </a:r>
          </a:p>
        </p:txBody>
      </p:sp>
      <p:grpSp>
        <p:nvGrpSpPr>
          <p:cNvPr id="46" name="Group 45">
            <a:extLst>
              <a:ext uri="{FF2B5EF4-FFF2-40B4-BE49-F238E27FC236}">
                <a16:creationId xmlns:a16="http://schemas.microsoft.com/office/drawing/2014/main" id="{4D934ED5-7DFE-4221-B8C7-E577C2940683}"/>
              </a:ext>
            </a:extLst>
          </p:cNvPr>
          <p:cNvGrpSpPr/>
          <p:nvPr/>
        </p:nvGrpSpPr>
        <p:grpSpPr>
          <a:xfrm>
            <a:off x="947942" y="2267214"/>
            <a:ext cx="1390758" cy="420423"/>
            <a:chOff x="997110" y="2086102"/>
            <a:chExt cx="1391352" cy="420602"/>
          </a:xfrm>
        </p:grpSpPr>
        <p:sp>
          <p:nvSpPr>
            <p:cNvPr id="47" name="TextBox 46">
              <a:extLst>
                <a:ext uri="{FF2B5EF4-FFF2-40B4-BE49-F238E27FC236}">
                  <a16:creationId xmlns:a16="http://schemas.microsoft.com/office/drawing/2014/main" id="{863270EF-5A2F-49BA-9502-7B1B2DB40A7B}"/>
                </a:ext>
              </a:extLst>
            </p:cNvPr>
            <p:cNvSpPr txBox="1"/>
            <p:nvPr/>
          </p:nvSpPr>
          <p:spPr>
            <a:xfrm>
              <a:off x="997110" y="2086102"/>
              <a:ext cx="1391352" cy="380662"/>
            </a:xfrm>
            <a:prstGeom prst="rect">
              <a:avLst/>
            </a:prstGeom>
            <a:noFill/>
          </p:spPr>
          <p:txBody>
            <a:bodyPr wrap="square" rtlCol="0">
              <a:spAutoFit/>
            </a:bodyPr>
            <a:lstStyle/>
            <a:p>
              <a:pPr marL="0" marR="0" lvl="0" indent="0" algn="ctr" defTabSz="913841"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srgbClr val="0D0D0D"/>
                  </a:solidFill>
                  <a:effectLst/>
                  <a:uLnTx/>
                  <a:uFillTx/>
                  <a:latin typeface="Segoe UI Semibold"/>
                  <a:ea typeface="+mn-ea"/>
                  <a:cs typeface="+mn-cs"/>
                </a:rPr>
                <a:t>Step 1</a:t>
              </a:r>
            </a:p>
          </p:txBody>
        </p:sp>
        <p:cxnSp>
          <p:nvCxnSpPr>
            <p:cNvPr id="52" name="Straight Connector 51">
              <a:extLst>
                <a:ext uri="{FF2B5EF4-FFF2-40B4-BE49-F238E27FC236}">
                  <a16:creationId xmlns:a16="http://schemas.microsoft.com/office/drawing/2014/main" id="{CC69642D-8A55-42F9-8580-274B0AA75E04}"/>
                </a:ext>
              </a:extLst>
            </p:cNvPr>
            <p:cNvCxnSpPr>
              <a:cxnSpLocks/>
            </p:cNvCxnSpPr>
            <p:nvPr/>
          </p:nvCxnSpPr>
          <p:spPr>
            <a:xfrm flipH="1">
              <a:off x="1295372"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ED8EF1E6-877B-4C5A-A704-4EDEDFBDE765}"/>
              </a:ext>
            </a:extLst>
          </p:cNvPr>
          <p:cNvGrpSpPr/>
          <p:nvPr/>
        </p:nvGrpSpPr>
        <p:grpSpPr>
          <a:xfrm>
            <a:off x="3900027" y="2267214"/>
            <a:ext cx="1390758" cy="420423"/>
            <a:chOff x="3950451" y="2086102"/>
            <a:chExt cx="1391352" cy="420602"/>
          </a:xfrm>
        </p:grpSpPr>
        <p:sp>
          <p:nvSpPr>
            <p:cNvPr id="54" name="TextBox 53">
              <a:extLst>
                <a:ext uri="{FF2B5EF4-FFF2-40B4-BE49-F238E27FC236}">
                  <a16:creationId xmlns:a16="http://schemas.microsoft.com/office/drawing/2014/main" id="{3FD6FF0B-EC40-42B3-965C-E65A748623F0}"/>
                </a:ext>
              </a:extLst>
            </p:cNvPr>
            <p:cNvSpPr txBox="1"/>
            <p:nvPr/>
          </p:nvSpPr>
          <p:spPr>
            <a:xfrm>
              <a:off x="3950451" y="2086102"/>
              <a:ext cx="1391352" cy="380662"/>
            </a:xfrm>
            <a:prstGeom prst="rect">
              <a:avLst/>
            </a:prstGeom>
            <a:noFill/>
          </p:spPr>
          <p:txBody>
            <a:bodyPr wrap="square" rtlCol="0">
              <a:spAutoFit/>
            </a:bodyPr>
            <a:lstStyle/>
            <a:p>
              <a:pPr marL="0" marR="0" lvl="0" indent="0" algn="ctr" defTabSz="913841"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srgbClr val="0D0D0D"/>
                  </a:solidFill>
                  <a:effectLst/>
                  <a:uLnTx/>
                  <a:uFillTx/>
                  <a:latin typeface="Segoe UI Semibold"/>
                  <a:ea typeface="+mn-ea"/>
                  <a:cs typeface="+mn-cs"/>
                </a:rPr>
                <a:t>Step 2</a:t>
              </a:r>
            </a:p>
          </p:txBody>
        </p:sp>
        <p:cxnSp>
          <p:nvCxnSpPr>
            <p:cNvPr id="55" name="Straight Connector 54">
              <a:extLst>
                <a:ext uri="{FF2B5EF4-FFF2-40B4-BE49-F238E27FC236}">
                  <a16:creationId xmlns:a16="http://schemas.microsoft.com/office/drawing/2014/main" id="{881A25AA-F13D-43C6-AD97-A589386CFF90}"/>
                </a:ext>
              </a:extLst>
            </p:cNvPr>
            <p:cNvCxnSpPr>
              <a:cxnSpLocks/>
            </p:cNvCxnSpPr>
            <p:nvPr/>
          </p:nvCxnSpPr>
          <p:spPr>
            <a:xfrm flipH="1">
              <a:off x="4248713"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4E229281-0746-4887-8C93-9971C0400A3F}"/>
              </a:ext>
            </a:extLst>
          </p:cNvPr>
          <p:cNvGrpSpPr/>
          <p:nvPr/>
        </p:nvGrpSpPr>
        <p:grpSpPr>
          <a:xfrm>
            <a:off x="6852113" y="2267214"/>
            <a:ext cx="1390758" cy="420423"/>
            <a:chOff x="6903792" y="2086102"/>
            <a:chExt cx="1391352" cy="420602"/>
          </a:xfrm>
        </p:grpSpPr>
        <p:sp>
          <p:nvSpPr>
            <p:cNvPr id="57" name="TextBox 56">
              <a:extLst>
                <a:ext uri="{FF2B5EF4-FFF2-40B4-BE49-F238E27FC236}">
                  <a16:creationId xmlns:a16="http://schemas.microsoft.com/office/drawing/2014/main" id="{FAECFD6B-F819-47CE-A3F7-DC0268D4FEDA}"/>
                </a:ext>
              </a:extLst>
            </p:cNvPr>
            <p:cNvSpPr txBox="1"/>
            <p:nvPr/>
          </p:nvSpPr>
          <p:spPr>
            <a:xfrm>
              <a:off x="6903792" y="2086102"/>
              <a:ext cx="1391352" cy="380662"/>
            </a:xfrm>
            <a:prstGeom prst="rect">
              <a:avLst/>
            </a:prstGeom>
            <a:noFill/>
          </p:spPr>
          <p:txBody>
            <a:bodyPr wrap="square" rtlCol="0">
              <a:spAutoFit/>
            </a:bodyPr>
            <a:lstStyle/>
            <a:p>
              <a:pPr marL="0" marR="0" lvl="0" indent="0" algn="ctr" defTabSz="913841"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srgbClr val="0D0D0D"/>
                  </a:solidFill>
                  <a:effectLst/>
                  <a:uLnTx/>
                  <a:uFillTx/>
                  <a:latin typeface="Segoe UI Semibold"/>
                  <a:ea typeface="+mn-ea"/>
                  <a:cs typeface="+mn-cs"/>
                </a:rPr>
                <a:t>Step 3</a:t>
              </a:r>
            </a:p>
          </p:txBody>
        </p:sp>
        <p:cxnSp>
          <p:nvCxnSpPr>
            <p:cNvPr id="58" name="Straight Connector 57">
              <a:extLst>
                <a:ext uri="{FF2B5EF4-FFF2-40B4-BE49-F238E27FC236}">
                  <a16:creationId xmlns:a16="http://schemas.microsoft.com/office/drawing/2014/main" id="{3CD5CF5D-5F91-4CD9-ADA0-6DA1BD428C25}"/>
                </a:ext>
              </a:extLst>
            </p:cNvPr>
            <p:cNvCxnSpPr>
              <a:cxnSpLocks/>
            </p:cNvCxnSpPr>
            <p:nvPr/>
          </p:nvCxnSpPr>
          <p:spPr>
            <a:xfrm flipH="1">
              <a:off x="7202054"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58C02FB6-86C2-4F05-A441-808DE080D228}"/>
              </a:ext>
            </a:extLst>
          </p:cNvPr>
          <p:cNvGrpSpPr/>
          <p:nvPr/>
        </p:nvGrpSpPr>
        <p:grpSpPr>
          <a:xfrm>
            <a:off x="9869768" y="2267214"/>
            <a:ext cx="1390758" cy="420423"/>
            <a:chOff x="9857133" y="2086102"/>
            <a:chExt cx="1391352" cy="420602"/>
          </a:xfrm>
        </p:grpSpPr>
        <p:sp>
          <p:nvSpPr>
            <p:cNvPr id="60" name="TextBox 59">
              <a:extLst>
                <a:ext uri="{FF2B5EF4-FFF2-40B4-BE49-F238E27FC236}">
                  <a16:creationId xmlns:a16="http://schemas.microsoft.com/office/drawing/2014/main" id="{43C38997-A171-4EAB-8D1F-F611E06B62EA}"/>
                </a:ext>
              </a:extLst>
            </p:cNvPr>
            <p:cNvSpPr txBox="1"/>
            <p:nvPr/>
          </p:nvSpPr>
          <p:spPr>
            <a:xfrm>
              <a:off x="9857133" y="2086102"/>
              <a:ext cx="1391352" cy="380662"/>
            </a:xfrm>
            <a:prstGeom prst="rect">
              <a:avLst/>
            </a:prstGeom>
            <a:noFill/>
          </p:spPr>
          <p:txBody>
            <a:bodyPr wrap="square" rtlCol="0">
              <a:spAutoFit/>
            </a:bodyPr>
            <a:lstStyle/>
            <a:p>
              <a:pPr marL="0" marR="0" lvl="0" indent="0" algn="ctr" defTabSz="913841"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srgbClr val="0D0D0D"/>
                  </a:solidFill>
                  <a:effectLst/>
                  <a:uLnTx/>
                  <a:uFillTx/>
                  <a:latin typeface="Segoe UI Semibold"/>
                  <a:ea typeface="+mn-ea"/>
                  <a:cs typeface="+mn-cs"/>
                </a:rPr>
                <a:t>Step 4</a:t>
              </a:r>
            </a:p>
          </p:txBody>
        </p:sp>
        <p:cxnSp>
          <p:nvCxnSpPr>
            <p:cNvPr id="61" name="Straight Connector 60">
              <a:extLst>
                <a:ext uri="{FF2B5EF4-FFF2-40B4-BE49-F238E27FC236}">
                  <a16:creationId xmlns:a16="http://schemas.microsoft.com/office/drawing/2014/main" id="{86E6D421-491D-41DD-A681-E7D1E2284332}"/>
                </a:ext>
              </a:extLst>
            </p:cNvPr>
            <p:cNvCxnSpPr>
              <a:cxnSpLocks/>
            </p:cNvCxnSpPr>
            <p:nvPr/>
          </p:nvCxnSpPr>
          <p:spPr>
            <a:xfrm flipH="1">
              <a:off x="10155395" y="2506704"/>
              <a:ext cx="79482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98E15408-9FAF-4C4E-AC29-759F72D005D6}"/>
              </a:ext>
            </a:extLst>
          </p:cNvPr>
          <p:cNvGrpSpPr/>
          <p:nvPr/>
        </p:nvGrpSpPr>
        <p:grpSpPr>
          <a:xfrm>
            <a:off x="9409472" y="3205026"/>
            <a:ext cx="2311356" cy="1663206"/>
            <a:chOff x="9316955" y="3084515"/>
            <a:chExt cx="2358372" cy="1697039"/>
          </a:xfrm>
        </p:grpSpPr>
        <p:sp>
          <p:nvSpPr>
            <p:cNvPr id="66" name="TextBox 65">
              <a:extLst>
                <a:ext uri="{FF2B5EF4-FFF2-40B4-BE49-F238E27FC236}">
                  <a16:creationId xmlns:a16="http://schemas.microsoft.com/office/drawing/2014/main" id="{355FE08D-644A-4CB8-AE10-879E0F28508E}"/>
                </a:ext>
              </a:extLst>
            </p:cNvPr>
            <p:cNvSpPr txBox="1"/>
            <p:nvPr/>
          </p:nvSpPr>
          <p:spPr>
            <a:xfrm>
              <a:off x="9316955" y="4099273"/>
              <a:ext cx="2358372" cy="682281"/>
            </a:xfrm>
            <a:prstGeom prst="rect">
              <a:avLst/>
            </a:prstGeom>
            <a:noFill/>
          </p:spPr>
          <p:txBody>
            <a:bodyPr wrap="square" rtlCol="0">
              <a:spAutoFit/>
            </a:bodyPr>
            <a:lstStyle/>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836" b="1" i="0" u="none" strike="noStrike" kern="1200" cap="none" spc="0" normalizeH="0" baseline="0" noProof="0" dirty="0">
                  <a:ln>
                    <a:noFill/>
                  </a:ln>
                  <a:solidFill>
                    <a:srgbClr val="2C292A"/>
                  </a:solidFill>
                  <a:effectLst/>
                  <a:uLnTx/>
                  <a:uFillTx/>
                  <a:latin typeface="Segoe UI Semibold"/>
                  <a:ea typeface="+mn-ea"/>
                  <a:cs typeface="+mn-cs"/>
                </a:rPr>
                <a:t>Management &amp; Troubleshooting</a:t>
              </a:r>
            </a:p>
          </p:txBody>
        </p:sp>
        <p:grpSp>
          <p:nvGrpSpPr>
            <p:cNvPr id="67" name="Group 4">
              <a:extLst>
                <a:ext uri="{FF2B5EF4-FFF2-40B4-BE49-F238E27FC236}">
                  <a16:creationId xmlns:a16="http://schemas.microsoft.com/office/drawing/2014/main" id="{1F6CED2F-F5C2-4E36-B080-A6F2A34997E9}"/>
                </a:ext>
              </a:extLst>
            </p:cNvPr>
            <p:cNvGrpSpPr>
              <a:grpSpLocks noChangeAspect="1"/>
            </p:cNvGrpSpPr>
            <p:nvPr/>
          </p:nvGrpSpPr>
          <p:grpSpPr bwMode="auto">
            <a:xfrm>
              <a:off x="10123078" y="3084515"/>
              <a:ext cx="746125" cy="741363"/>
              <a:chOff x="6552" y="1943"/>
              <a:chExt cx="470" cy="467"/>
            </a:xfrm>
          </p:grpSpPr>
          <p:sp>
            <p:nvSpPr>
              <p:cNvPr id="68" name="Freeform 5">
                <a:extLst>
                  <a:ext uri="{FF2B5EF4-FFF2-40B4-BE49-F238E27FC236}">
                    <a16:creationId xmlns:a16="http://schemas.microsoft.com/office/drawing/2014/main" id="{D477C12E-B7D7-44B6-8593-CE126CEB327B}"/>
                  </a:ext>
                </a:extLst>
              </p:cNvPr>
              <p:cNvSpPr>
                <a:spLocks noEditPoints="1"/>
              </p:cNvSpPr>
              <p:nvPr/>
            </p:nvSpPr>
            <p:spPr bwMode="auto">
              <a:xfrm>
                <a:off x="6553" y="2196"/>
                <a:ext cx="89" cy="162"/>
              </a:xfrm>
              <a:custGeom>
                <a:avLst/>
                <a:gdLst>
                  <a:gd name="T0" fmla="*/ 0 w 80"/>
                  <a:gd name="T1" fmla="*/ 0 h 147"/>
                  <a:gd name="T2" fmla="*/ 0 w 80"/>
                  <a:gd name="T3" fmla="*/ 0 h 147"/>
                  <a:gd name="T4" fmla="*/ 0 w 80"/>
                  <a:gd name="T5" fmla="*/ 128 h 147"/>
                  <a:gd name="T6" fmla="*/ 0 w 80"/>
                  <a:gd name="T7" fmla="*/ 147 h 147"/>
                  <a:gd name="T8" fmla="*/ 80 w 80"/>
                  <a:gd name="T9" fmla="*/ 147 h 147"/>
                  <a:gd name="T10" fmla="*/ 80 w 80"/>
                  <a:gd name="T11" fmla="*/ 128 h 147"/>
                  <a:gd name="T12" fmla="*/ 80 w 80"/>
                  <a:gd name="T13" fmla="*/ 0 h 147"/>
                  <a:gd name="T14" fmla="*/ 0 w 80"/>
                  <a:gd name="T15" fmla="*/ 0 h 147"/>
                  <a:gd name="T16" fmla="*/ 23 w 80"/>
                  <a:gd name="T17" fmla="*/ 128 h 147"/>
                  <a:gd name="T18" fmla="*/ 23 w 80"/>
                  <a:gd name="T19" fmla="*/ 128 h 147"/>
                  <a:gd name="T20" fmla="*/ 23 w 80"/>
                  <a:gd name="T21" fmla="*/ 107 h 147"/>
                  <a:gd name="T22" fmla="*/ 50 w 80"/>
                  <a:gd name="T23" fmla="*/ 107 h 147"/>
                  <a:gd name="T24" fmla="*/ 50 w 80"/>
                  <a:gd name="T25" fmla="*/ 128 h 147"/>
                  <a:gd name="T26" fmla="*/ 50 w 80"/>
                  <a:gd name="T27" fmla="*/ 133 h 147"/>
                  <a:gd name="T28" fmla="*/ 23 w 80"/>
                  <a:gd name="T29" fmla="*/ 133 h 147"/>
                  <a:gd name="T30" fmla="*/ 23 w 80"/>
                  <a:gd name="T31" fmla="*/ 12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147">
                    <a:moveTo>
                      <a:pt x="0" y="0"/>
                    </a:moveTo>
                    <a:lnTo>
                      <a:pt x="0" y="0"/>
                    </a:lnTo>
                    <a:lnTo>
                      <a:pt x="0" y="128"/>
                    </a:lnTo>
                    <a:lnTo>
                      <a:pt x="0" y="147"/>
                    </a:lnTo>
                    <a:lnTo>
                      <a:pt x="80" y="147"/>
                    </a:lnTo>
                    <a:lnTo>
                      <a:pt x="80" y="128"/>
                    </a:lnTo>
                    <a:lnTo>
                      <a:pt x="80" y="0"/>
                    </a:lnTo>
                    <a:lnTo>
                      <a:pt x="0" y="0"/>
                    </a:lnTo>
                    <a:close/>
                    <a:moveTo>
                      <a:pt x="23" y="128"/>
                    </a:moveTo>
                    <a:lnTo>
                      <a:pt x="23" y="128"/>
                    </a:lnTo>
                    <a:lnTo>
                      <a:pt x="23" y="107"/>
                    </a:lnTo>
                    <a:lnTo>
                      <a:pt x="50" y="107"/>
                    </a:lnTo>
                    <a:lnTo>
                      <a:pt x="50" y="128"/>
                    </a:lnTo>
                    <a:lnTo>
                      <a:pt x="50" y="133"/>
                    </a:lnTo>
                    <a:lnTo>
                      <a:pt x="23" y="133"/>
                    </a:lnTo>
                    <a:lnTo>
                      <a:pt x="23" y="128"/>
                    </a:ln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69" name="Freeform 6">
                <a:extLst>
                  <a:ext uri="{FF2B5EF4-FFF2-40B4-BE49-F238E27FC236}">
                    <a16:creationId xmlns:a16="http://schemas.microsoft.com/office/drawing/2014/main" id="{2FAAC813-4F39-4D08-B4D3-5F98588C04CB}"/>
                  </a:ext>
                </a:extLst>
              </p:cNvPr>
              <p:cNvSpPr>
                <a:spLocks noEditPoints="1"/>
              </p:cNvSpPr>
              <p:nvPr/>
            </p:nvSpPr>
            <p:spPr bwMode="auto">
              <a:xfrm>
                <a:off x="6809" y="2205"/>
                <a:ext cx="206" cy="147"/>
              </a:xfrm>
              <a:custGeom>
                <a:avLst/>
                <a:gdLst>
                  <a:gd name="T0" fmla="*/ 171 w 187"/>
                  <a:gd name="T1" fmla="*/ 0 h 133"/>
                  <a:gd name="T2" fmla="*/ 171 w 187"/>
                  <a:gd name="T3" fmla="*/ 0 h 133"/>
                  <a:gd name="T4" fmla="*/ 0 w 187"/>
                  <a:gd name="T5" fmla="*/ 0 h 133"/>
                  <a:gd name="T6" fmla="*/ 0 w 187"/>
                  <a:gd name="T7" fmla="*/ 120 h 133"/>
                  <a:gd name="T8" fmla="*/ 0 w 187"/>
                  <a:gd name="T9" fmla="*/ 133 h 133"/>
                  <a:gd name="T10" fmla="*/ 187 w 187"/>
                  <a:gd name="T11" fmla="*/ 133 h 133"/>
                  <a:gd name="T12" fmla="*/ 187 w 187"/>
                  <a:gd name="T13" fmla="*/ 0 h 133"/>
                  <a:gd name="T14" fmla="*/ 171 w 187"/>
                  <a:gd name="T15" fmla="*/ 0 h 133"/>
                  <a:gd name="T16" fmla="*/ 71 w 187"/>
                  <a:gd name="T17" fmla="*/ 120 h 133"/>
                  <a:gd name="T18" fmla="*/ 71 w 187"/>
                  <a:gd name="T19" fmla="*/ 120 h 133"/>
                  <a:gd name="T20" fmla="*/ 71 w 187"/>
                  <a:gd name="T21" fmla="*/ 93 h 133"/>
                  <a:gd name="T22" fmla="*/ 111 w 187"/>
                  <a:gd name="T23" fmla="*/ 93 h 133"/>
                  <a:gd name="T24" fmla="*/ 111 w 187"/>
                  <a:gd name="T25" fmla="*/ 120 h 133"/>
                  <a:gd name="T26" fmla="*/ 111 w 187"/>
                  <a:gd name="T27" fmla="*/ 120 h 133"/>
                  <a:gd name="T28" fmla="*/ 71 w 187"/>
                  <a:gd name="T29" fmla="*/ 120 h 133"/>
                  <a:gd name="T30" fmla="*/ 71 w 187"/>
                  <a:gd name="T31" fmla="*/ 1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 h="133">
                    <a:moveTo>
                      <a:pt x="171" y="0"/>
                    </a:moveTo>
                    <a:lnTo>
                      <a:pt x="171" y="0"/>
                    </a:lnTo>
                    <a:lnTo>
                      <a:pt x="0" y="0"/>
                    </a:lnTo>
                    <a:lnTo>
                      <a:pt x="0" y="120"/>
                    </a:lnTo>
                    <a:lnTo>
                      <a:pt x="0" y="133"/>
                    </a:lnTo>
                    <a:lnTo>
                      <a:pt x="187" y="133"/>
                    </a:lnTo>
                    <a:lnTo>
                      <a:pt x="187" y="0"/>
                    </a:lnTo>
                    <a:lnTo>
                      <a:pt x="171" y="0"/>
                    </a:lnTo>
                    <a:close/>
                    <a:moveTo>
                      <a:pt x="71" y="120"/>
                    </a:moveTo>
                    <a:lnTo>
                      <a:pt x="71" y="120"/>
                    </a:lnTo>
                    <a:lnTo>
                      <a:pt x="71" y="93"/>
                    </a:lnTo>
                    <a:lnTo>
                      <a:pt x="111" y="93"/>
                    </a:lnTo>
                    <a:lnTo>
                      <a:pt x="111" y="120"/>
                    </a:lnTo>
                    <a:lnTo>
                      <a:pt x="111" y="120"/>
                    </a:lnTo>
                    <a:lnTo>
                      <a:pt x="71" y="120"/>
                    </a:lnTo>
                    <a:lnTo>
                      <a:pt x="71" y="120"/>
                    </a:lnTo>
                    <a:close/>
                  </a:path>
                </a:pathLst>
              </a:custGeom>
              <a:solidFill>
                <a:srgbClr val="D1D1D1"/>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70" name="Freeform 7">
                <a:extLst>
                  <a:ext uri="{FF2B5EF4-FFF2-40B4-BE49-F238E27FC236}">
                    <a16:creationId xmlns:a16="http://schemas.microsoft.com/office/drawing/2014/main" id="{490E12CE-7252-43F5-8956-E9E5CA5CCF06}"/>
                  </a:ext>
                </a:extLst>
              </p:cNvPr>
              <p:cNvSpPr>
                <a:spLocks noEditPoints="1"/>
              </p:cNvSpPr>
              <p:nvPr/>
            </p:nvSpPr>
            <p:spPr bwMode="auto">
              <a:xfrm>
                <a:off x="6841" y="1943"/>
                <a:ext cx="181" cy="180"/>
              </a:xfrm>
              <a:custGeom>
                <a:avLst/>
                <a:gdLst>
                  <a:gd name="T0" fmla="*/ 41 w 164"/>
                  <a:gd name="T1" fmla="*/ 77 h 163"/>
                  <a:gd name="T2" fmla="*/ 41 w 164"/>
                  <a:gd name="T3" fmla="*/ 77 h 163"/>
                  <a:gd name="T4" fmla="*/ 64 w 164"/>
                  <a:gd name="T5" fmla="*/ 100 h 163"/>
                  <a:gd name="T6" fmla="*/ 123 w 164"/>
                  <a:gd name="T7" fmla="*/ 40 h 163"/>
                  <a:gd name="T8" fmla="*/ 137 w 164"/>
                  <a:gd name="T9" fmla="*/ 55 h 163"/>
                  <a:gd name="T10" fmla="*/ 64 w 164"/>
                  <a:gd name="T11" fmla="*/ 128 h 163"/>
                  <a:gd name="T12" fmla="*/ 27 w 164"/>
                  <a:gd name="T13" fmla="*/ 91 h 163"/>
                  <a:gd name="T14" fmla="*/ 41 w 164"/>
                  <a:gd name="T15" fmla="*/ 77 h 163"/>
                  <a:gd name="T16" fmla="*/ 82 w 164"/>
                  <a:gd name="T17" fmla="*/ 163 h 163"/>
                  <a:gd name="T18" fmla="*/ 82 w 164"/>
                  <a:gd name="T19" fmla="*/ 163 h 163"/>
                  <a:gd name="T20" fmla="*/ 164 w 164"/>
                  <a:gd name="T21" fmla="*/ 81 h 163"/>
                  <a:gd name="T22" fmla="*/ 82 w 164"/>
                  <a:gd name="T23" fmla="*/ 0 h 163"/>
                  <a:gd name="T24" fmla="*/ 0 w 164"/>
                  <a:gd name="T25" fmla="*/ 81 h 163"/>
                  <a:gd name="T26" fmla="*/ 82 w 164"/>
                  <a:gd name="T2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 h="163">
                    <a:moveTo>
                      <a:pt x="41" y="77"/>
                    </a:moveTo>
                    <a:lnTo>
                      <a:pt x="41" y="77"/>
                    </a:lnTo>
                    <a:lnTo>
                      <a:pt x="64" y="100"/>
                    </a:lnTo>
                    <a:lnTo>
                      <a:pt x="123" y="40"/>
                    </a:lnTo>
                    <a:lnTo>
                      <a:pt x="137" y="55"/>
                    </a:lnTo>
                    <a:lnTo>
                      <a:pt x="64" y="128"/>
                    </a:lnTo>
                    <a:lnTo>
                      <a:pt x="27" y="91"/>
                    </a:lnTo>
                    <a:lnTo>
                      <a:pt x="41" y="77"/>
                    </a:lnTo>
                    <a:close/>
                    <a:moveTo>
                      <a:pt x="82" y="163"/>
                    </a:moveTo>
                    <a:lnTo>
                      <a:pt x="82" y="163"/>
                    </a:lnTo>
                    <a:cubicBezTo>
                      <a:pt x="128" y="163"/>
                      <a:pt x="164" y="126"/>
                      <a:pt x="164" y="81"/>
                    </a:cubicBezTo>
                    <a:cubicBezTo>
                      <a:pt x="164" y="36"/>
                      <a:pt x="128" y="0"/>
                      <a:pt x="82" y="0"/>
                    </a:cubicBezTo>
                    <a:cubicBezTo>
                      <a:pt x="37" y="0"/>
                      <a:pt x="0" y="36"/>
                      <a:pt x="0" y="81"/>
                    </a:cubicBezTo>
                    <a:cubicBezTo>
                      <a:pt x="0" y="126"/>
                      <a:pt x="37" y="163"/>
                      <a:pt x="82" y="163"/>
                    </a:cubicBezTo>
                    <a:close/>
                  </a:path>
                </a:pathLst>
              </a:custGeom>
              <a:solidFill>
                <a:srgbClr val="0078D4"/>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71" name="Freeform 8">
                <a:extLst>
                  <a:ext uri="{FF2B5EF4-FFF2-40B4-BE49-F238E27FC236}">
                    <a16:creationId xmlns:a16="http://schemas.microsoft.com/office/drawing/2014/main" id="{1DB3DC26-156A-4B7B-AC40-B71BFEB76EEB}"/>
                  </a:ext>
                </a:extLst>
              </p:cNvPr>
              <p:cNvSpPr>
                <a:spLocks/>
              </p:cNvSpPr>
              <p:nvPr/>
            </p:nvSpPr>
            <p:spPr bwMode="auto">
              <a:xfrm>
                <a:off x="6552" y="2057"/>
                <a:ext cx="446" cy="353"/>
              </a:xfrm>
              <a:custGeom>
                <a:avLst/>
                <a:gdLst>
                  <a:gd name="T0" fmla="*/ 0 w 403"/>
                  <a:gd name="T1" fmla="*/ 99 h 320"/>
                  <a:gd name="T2" fmla="*/ 0 w 403"/>
                  <a:gd name="T3" fmla="*/ 99 h 320"/>
                  <a:gd name="T4" fmla="*/ 1 w 403"/>
                  <a:gd name="T5" fmla="*/ 99 h 320"/>
                  <a:gd name="T6" fmla="*/ 81 w 403"/>
                  <a:gd name="T7" fmla="*/ 99 h 320"/>
                  <a:gd name="T8" fmla="*/ 108 w 403"/>
                  <a:gd name="T9" fmla="*/ 126 h 320"/>
                  <a:gd name="T10" fmla="*/ 108 w 403"/>
                  <a:gd name="T11" fmla="*/ 254 h 320"/>
                  <a:gd name="T12" fmla="*/ 189 w 403"/>
                  <a:gd name="T13" fmla="*/ 254 h 320"/>
                  <a:gd name="T14" fmla="*/ 189 w 403"/>
                  <a:gd name="T15" fmla="*/ 294 h 320"/>
                  <a:gd name="T16" fmla="*/ 136 w 403"/>
                  <a:gd name="T17" fmla="*/ 294 h 320"/>
                  <a:gd name="T18" fmla="*/ 136 w 403"/>
                  <a:gd name="T19" fmla="*/ 320 h 320"/>
                  <a:gd name="T20" fmla="*/ 269 w 403"/>
                  <a:gd name="T21" fmla="*/ 320 h 320"/>
                  <a:gd name="T22" fmla="*/ 269 w 403"/>
                  <a:gd name="T23" fmla="*/ 294 h 320"/>
                  <a:gd name="T24" fmla="*/ 232 w 403"/>
                  <a:gd name="T25" fmla="*/ 294 h 320"/>
                  <a:gd name="T26" fmla="*/ 228 w 403"/>
                  <a:gd name="T27" fmla="*/ 294 h 320"/>
                  <a:gd name="T28" fmla="*/ 216 w 403"/>
                  <a:gd name="T29" fmla="*/ 288 h 320"/>
                  <a:gd name="T30" fmla="*/ 206 w 403"/>
                  <a:gd name="T31" fmla="*/ 267 h 320"/>
                  <a:gd name="T32" fmla="*/ 206 w 403"/>
                  <a:gd name="T33" fmla="*/ 254 h 320"/>
                  <a:gd name="T34" fmla="*/ 206 w 403"/>
                  <a:gd name="T35" fmla="*/ 134 h 320"/>
                  <a:gd name="T36" fmla="*/ 232 w 403"/>
                  <a:gd name="T37" fmla="*/ 107 h 320"/>
                  <a:gd name="T38" fmla="*/ 403 w 403"/>
                  <a:gd name="T39" fmla="*/ 107 h 320"/>
                  <a:gd name="T40" fmla="*/ 403 w 403"/>
                  <a:gd name="T41" fmla="*/ 71 h 320"/>
                  <a:gd name="T42" fmla="*/ 343 w 403"/>
                  <a:gd name="T43" fmla="*/ 89 h 320"/>
                  <a:gd name="T44" fmla="*/ 235 w 403"/>
                  <a:gd name="T45" fmla="*/ 0 h 320"/>
                  <a:gd name="T46" fmla="*/ 107 w 403"/>
                  <a:gd name="T47" fmla="*/ 0 h 320"/>
                  <a:gd name="T48" fmla="*/ 0 w 403"/>
                  <a:gd name="T49" fmla="*/ 0 h 320"/>
                  <a:gd name="T50" fmla="*/ 0 w 403"/>
                  <a:gd name="T51" fmla="*/ 9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3" h="320">
                    <a:moveTo>
                      <a:pt x="0" y="99"/>
                    </a:moveTo>
                    <a:lnTo>
                      <a:pt x="0" y="99"/>
                    </a:lnTo>
                    <a:cubicBezTo>
                      <a:pt x="1" y="99"/>
                      <a:pt x="1" y="99"/>
                      <a:pt x="1" y="99"/>
                    </a:cubicBezTo>
                    <a:lnTo>
                      <a:pt x="81" y="99"/>
                    </a:lnTo>
                    <a:cubicBezTo>
                      <a:pt x="96" y="99"/>
                      <a:pt x="108" y="111"/>
                      <a:pt x="108" y="126"/>
                    </a:cubicBezTo>
                    <a:lnTo>
                      <a:pt x="108" y="254"/>
                    </a:lnTo>
                    <a:lnTo>
                      <a:pt x="189" y="254"/>
                    </a:lnTo>
                    <a:lnTo>
                      <a:pt x="189" y="294"/>
                    </a:lnTo>
                    <a:lnTo>
                      <a:pt x="136" y="294"/>
                    </a:lnTo>
                    <a:lnTo>
                      <a:pt x="136" y="320"/>
                    </a:lnTo>
                    <a:lnTo>
                      <a:pt x="269" y="320"/>
                    </a:lnTo>
                    <a:lnTo>
                      <a:pt x="269" y="294"/>
                    </a:lnTo>
                    <a:lnTo>
                      <a:pt x="232" y="294"/>
                    </a:lnTo>
                    <a:cubicBezTo>
                      <a:pt x="231" y="294"/>
                      <a:pt x="229" y="294"/>
                      <a:pt x="228" y="294"/>
                    </a:cubicBezTo>
                    <a:cubicBezTo>
                      <a:pt x="223" y="293"/>
                      <a:pt x="219" y="291"/>
                      <a:pt x="216" y="288"/>
                    </a:cubicBezTo>
                    <a:cubicBezTo>
                      <a:pt x="210" y="283"/>
                      <a:pt x="206" y="276"/>
                      <a:pt x="206" y="267"/>
                    </a:cubicBezTo>
                    <a:lnTo>
                      <a:pt x="206" y="254"/>
                    </a:lnTo>
                    <a:lnTo>
                      <a:pt x="206" y="134"/>
                    </a:lnTo>
                    <a:cubicBezTo>
                      <a:pt x="206" y="119"/>
                      <a:pt x="218" y="107"/>
                      <a:pt x="232" y="107"/>
                    </a:cubicBezTo>
                    <a:lnTo>
                      <a:pt x="403" y="107"/>
                    </a:lnTo>
                    <a:lnTo>
                      <a:pt x="403" y="71"/>
                    </a:lnTo>
                    <a:cubicBezTo>
                      <a:pt x="385" y="82"/>
                      <a:pt x="365" y="89"/>
                      <a:pt x="343" y="89"/>
                    </a:cubicBezTo>
                    <a:cubicBezTo>
                      <a:pt x="290" y="89"/>
                      <a:pt x="245" y="51"/>
                      <a:pt x="235" y="0"/>
                    </a:cubicBezTo>
                    <a:lnTo>
                      <a:pt x="107" y="0"/>
                    </a:lnTo>
                    <a:lnTo>
                      <a:pt x="0" y="0"/>
                    </a:lnTo>
                    <a:lnTo>
                      <a:pt x="0" y="99"/>
                    </a:ln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grpSp>
      </p:grpSp>
      <p:grpSp>
        <p:nvGrpSpPr>
          <p:cNvPr id="72" name="Group 71">
            <a:extLst>
              <a:ext uri="{FF2B5EF4-FFF2-40B4-BE49-F238E27FC236}">
                <a16:creationId xmlns:a16="http://schemas.microsoft.com/office/drawing/2014/main" id="{F8B0ABCE-F13F-4488-895A-03E977A2B11F}"/>
              </a:ext>
            </a:extLst>
          </p:cNvPr>
          <p:cNvGrpSpPr/>
          <p:nvPr/>
        </p:nvGrpSpPr>
        <p:grpSpPr>
          <a:xfrm>
            <a:off x="6393647" y="3267258"/>
            <a:ext cx="2307694" cy="1578441"/>
            <a:chOff x="6306689" y="3148015"/>
            <a:chExt cx="2354636" cy="1610549"/>
          </a:xfrm>
        </p:grpSpPr>
        <p:sp>
          <p:nvSpPr>
            <p:cNvPr id="73" name="TextBox 72">
              <a:extLst>
                <a:ext uri="{FF2B5EF4-FFF2-40B4-BE49-F238E27FC236}">
                  <a16:creationId xmlns:a16="http://schemas.microsoft.com/office/drawing/2014/main" id="{F679EE70-DFD3-44BD-9B05-618AF8FD7470}"/>
                </a:ext>
              </a:extLst>
            </p:cNvPr>
            <p:cNvSpPr txBox="1"/>
            <p:nvPr/>
          </p:nvSpPr>
          <p:spPr>
            <a:xfrm>
              <a:off x="6306689" y="4099273"/>
              <a:ext cx="2354636" cy="659291"/>
            </a:xfrm>
            <a:prstGeom prst="rect">
              <a:avLst/>
            </a:prstGeom>
            <a:noFill/>
          </p:spPr>
          <p:txBody>
            <a:bodyPr wrap="square" rtlCol="0">
              <a:spAutoFit/>
            </a:bodyPr>
            <a:lstStyle/>
            <a:p>
              <a:pPr marL="0" marR="0" lvl="0" indent="0" algn="ctr" defTabSz="93206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2C292A"/>
                  </a:solidFill>
                  <a:effectLst/>
                  <a:uLnTx/>
                  <a:uFillTx/>
                  <a:latin typeface="Segoe UI Semibold"/>
                  <a:ea typeface="+mn-ea"/>
                  <a:cs typeface="+mn-cs"/>
                </a:rPr>
                <a:t>Deploy &amp; manage Windows 10</a:t>
              </a:r>
            </a:p>
          </p:txBody>
        </p:sp>
        <p:grpSp>
          <p:nvGrpSpPr>
            <p:cNvPr id="74" name="Group 11">
              <a:extLst>
                <a:ext uri="{FF2B5EF4-FFF2-40B4-BE49-F238E27FC236}">
                  <a16:creationId xmlns:a16="http://schemas.microsoft.com/office/drawing/2014/main" id="{1CC18447-A25A-4DFF-AAA3-1B35AC6EDE0D}"/>
                </a:ext>
              </a:extLst>
            </p:cNvPr>
            <p:cNvGrpSpPr>
              <a:grpSpLocks noChangeAspect="1"/>
            </p:cNvGrpSpPr>
            <p:nvPr/>
          </p:nvGrpSpPr>
          <p:grpSpPr bwMode="auto">
            <a:xfrm>
              <a:off x="7110150" y="3148015"/>
              <a:ext cx="747713" cy="671513"/>
              <a:chOff x="4101" y="1983"/>
              <a:chExt cx="471" cy="423"/>
            </a:xfrm>
          </p:grpSpPr>
          <p:sp>
            <p:nvSpPr>
              <p:cNvPr id="75" name="Freeform 12">
                <a:extLst>
                  <a:ext uri="{FF2B5EF4-FFF2-40B4-BE49-F238E27FC236}">
                    <a16:creationId xmlns:a16="http://schemas.microsoft.com/office/drawing/2014/main" id="{4893818A-5C47-46A0-A7E1-767B3669BAF6}"/>
                  </a:ext>
                </a:extLst>
              </p:cNvPr>
              <p:cNvSpPr>
                <a:spLocks/>
              </p:cNvSpPr>
              <p:nvPr/>
            </p:nvSpPr>
            <p:spPr bwMode="auto">
              <a:xfrm>
                <a:off x="4101" y="1983"/>
                <a:ext cx="417" cy="312"/>
              </a:xfrm>
              <a:custGeom>
                <a:avLst/>
                <a:gdLst>
                  <a:gd name="T0" fmla="*/ 416 w 426"/>
                  <a:gd name="T1" fmla="*/ 8 h 319"/>
                  <a:gd name="T2" fmla="*/ 416 w 426"/>
                  <a:gd name="T3" fmla="*/ 8 h 319"/>
                  <a:gd name="T4" fmla="*/ 406 w 426"/>
                  <a:gd name="T5" fmla="*/ 2 h 319"/>
                  <a:gd name="T6" fmla="*/ 393 w 426"/>
                  <a:gd name="T7" fmla="*/ 0 h 319"/>
                  <a:gd name="T8" fmla="*/ 33 w 426"/>
                  <a:gd name="T9" fmla="*/ 0 h 319"/>
                  <a:gd name="T10" fmla="*/ 20 w 426"/>
                  <a:gd name="T11" fmla="*/ 2 h 319"/>
                  <a:gd name="T12" fmla="*/ 9 w 426"/>
                  <a:gd name="T13" fmla="*/ 8 h 319"/>
                  <a:gd name="T14" fmla="*/ 2 w 426"/>
                  <a:gd name="T15" fmla="*/ 19 h 319"/>
                  <a:gd name="T16" fmla="*/ 0 w 426"/>
                  <a:gd name="T17" fmla="*/ 32 h 319"/>
                  <a:gd name="T18" fmla="*/ 0 w 426"/>
                  <a:gd name="T19" fmla="*/ 285 h 319"/>
                  <a:gd name="T20" fmla="*/ 2 w 426"/>
                  <a:gd name="T21" fmla="*/ 298 h 319"/>
                  <a:gd name="T22" fmla="*/ 9 w 426"/>
                  <a:gd name="T23" fmla="*/ 309 h 319"/>
                  <a:gd name="T24" fmla="*/ 20 w 426"/>
                  <a:gd name="T25" fmla="*/ 316 h 319"/>
                  <a:gd name="T26" fmla="*/ 33 w 426"/>
                  <a:gd name="T27" fmla="*/ 319 h 319"/>
                  <a:gd name="T28" fmla="*/ 193 w 426"/>
                  <a:gd name="T29" fmla="*/ 319 h 319"/>
                  <a:gd name="T30" fmla="*/ 196 w 426"/>
                  <a:gd name="T31" fmla="*/ 317 h 319"/>
                  <a:gd name="T32" fmla="*/ 180 w 426"/>
                  <a:gd name="T33" fmla="*/ 307 h 319"/>
                  <a:gd name="T34" fmla="*/ 186 w 426"/>
                  <a:gd name="T35" fmla="*/ 292 h 319"/>
                  <a:gd name="T36" fmla="*/ 33 w 426"/>
                  <a:gd name="T37" fmla="*/ 292 h 319"/>
                  <a:gd name="T38" fmla="*/ 28 w 426"/>
                  <a:gd name="T39" fmla="*/ 290 h 319"/>
                  <a:gd name="T40" fmla="*/ 26 w 426"/>
                  <a:gd name="T41" fmla="*/ 285 h 319"/>
                  <a:gd name="T42" fmla="*/ 26 w 426"/>
                  <a:gd name="T43" fmla="*/ 32 h 319"/>
                  <a:gd name="T44" fmla="*/ 28 w 426"/>
                  <a:gd name="T45" fmla="*/ 27 h 319"/>
                  <a:gd name="T46" fmla="*/ 33 w 426"/>
                  <a:gd name="T47" fmla="*/ 25 h 319"/>
                  <a:gd name="T48" fmla="*/ 393 w 426"/>
                  <a:gd name="T49" fmla="*/ 25 h 319"/>
                  <a:gd name="T50" fmla="*/ 398 w 426"/>
                  <a:gd name="T51" fmla="*/ 27 h 319"/>
                  <a:gd name="T52" fmla="*/ 399 w 426"/>
                  <a:gd name="T53" fmla="*/ 32 h 319"/>
                  <a:gd name="T54" fmla="*/ 399 w 426"/>
                  <a:gd name="T55" fmla="*/ 206 h 319"/>
                  <a:gd name="T56" fmla="*/ 411 w 426"/>
                  <a:gd name="T57" fmla="*/ 211 h 319"/>
                  <a:gd name="T58" fmla="*/ 407 w 426"/>
                  <a:gd name="T59" fmla="*/ 230 h 319"/>
                  <a:gd name="T60" fmla="*/ 425 w 426"/>
                  <a:gd name="T61" fmla="*/ 225 h 319"/>
                  <a:gd name="T62" fmla="*/ 426 w 426"/>
                  <a:gd name="T63" fmla="*/ 227 h 319"/>
                  <a:gd name="T64" fmla="*/ 426 w 426"/>
                  <a:gd name="T65" fmla="*/ 32 h 319"/>
                  <a:gd name="T66" fmla="*/ 424 w 426"/>
                  <a:gd name="T67" fmla="*/ 19 h 319"/>
                  <a:gd name="T68" fmla="*/ 416 w 426"/>
                  <a:gd name="T69" fmla="*/ 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319">
                    <a:moveTo>
                      <a:pt x="416" y="8"/>
                    </a:moveTo>
                    <a:lnTo>
                      <a:pt x="416" y="8"/>
                    </a:lnTo>
                    <a:cubicBezTo>
                      <a:pt x="413" y="5"/>
                      <a:pt x="410" y="3"/>
                      <a:pt x="406" y="2"/>
                    </a:cubicBezTo>
                    <a:cubicBezTo>
                      <a:pt x="402" y="0"/>
                      <a:pt x="397" y="0"/>
                      <a:pt x="393" y="0"/>
                    </a:cubicBezTo>
                    <a:lnTo>
                      <a:pt x="33" y="0"/>
                    </a:lnTo>
                    <a:cubicBezTo>
                      <a:pt x="28" y="0"/>
                      <a:pt x="24" y="0"/>
                      <a:pt x="20" y="2"/>
                    </a:cubicBezTo>
                    <a:cubicBezTo>
                      <a:pt x="16" y="3"/>
                      <a:pt x="12" y="5"/>
                      <a:pt x="9" y="8"/>
                    </a:cubicBezTo>
                    <a:cubicBezTo>
                      <a:pt x="6" y="11"/>
                      <a:pt x="4" y="15"/>
                      <a:pt x="2" y="19"/>
                    </a:cubicBezTo>
                    <a:cubicBezTo>
                      <a:pt x="0" y="23"/>
                      <a:pt x="0" y="27"/>
                      <a:pt x="0" y="32"/>
                    </a:cubicBezTo>
                    <a:lnTo>
                      <a:pt x="0" y="285"/>
                    </a:lnTo>
                    <a:cubicBezTo>
                      <a:pt x="0" y="290"/>
                      <a:pt x="0" y="294"/>
                      <a:pt x="2" y="298"/>
                    </a:cubicBezTo>
                    <a:cubicBezTo>
                      <a:pt x="4" y="302"/>
                      <a:pt x="6" y="306"/>
                      <a:pt x="9" y="309"/>
                    </a:cubicBezTo>
                    <a:cubicBezTo>
                      <a:pt x="12" y="312"/>
                      <a:pt x="16" y="314"/>
                      <a:pt x="20" y="316"/>
                    </a:cubicBezTo>
                    <a:cubicBezTo>
                      <a:pt x="24" y="318"/>
                      <a:pt x="28" y="319"/>
                      <a:pt x="33" y="319"/>
                    </a:cubicBezTo>
                    <a:lnTo>
                      <a:pt x="193" y="319"/>
                    </a:lnTo>
                    <a:lnTo>
                      <a:pt x="196" y="317"/>
                    </a:lnTo>
                    <a:lnTo>
                      <a:pt x="180" y="307"/>
                    </a:lnTo>
                    <a:lnTo>
                      <a:pt x="186" y="292"/>
                    </a:lnTo>
                    <a:lnTo>
                      <a:pt x="33" y="292"/>
                    </a:lnTo>
                    <a:cubicBezTo>
                      <a:pt x="31" y="292"/>
                      <a:pt x="29" y="291"/>
                      <a:pt x="28" y="290"/>
                    </a:cubicBezTo>
                    <a:cubicBezTo>
                      <a:pt x="27" y="289"/>
                      <a:pt x="26" y="287"/>
                      <a:pt x="26" y="285"/>
                    </a:cubicBezTo>
                    <a:lnTo>
                      <a:pt x="26" y="32"/>
                    </a:lnTo>
                    <a:cubicBezTo>
                      <a:pt x="26" y="30"/>
                      <a:pt x="27" y="28"/>
                      <a:pt x="28" y="27"/>
                    </a:cubicBezTo>
                    <a:cubicBezTo>
                      <a:pt x="29" y="26"/>
                      <a:pt x="31" y="25"/>
                      <a:pt x="33" y="25"/>
                    </a:cubicBezTo>
                    <a:lnTo>
                      <a:pt x="393" y="25"/>
                    </a:lnTo>
                    <a:cubicBezTo>
                      <a:pt x="395" y="25"/>
                      <a:pt x="396" y="26"/>
                      <a:pt x="398" y="27"/>
                    </a:cubicBezTo>
                    <a:cubicBezTo>
                      <a:pt x="399" y="28"/>
                      <a:pt x="399" y="30"/>
                      <a:pt x="399" y="32"/>
                    </a:cubicBezTo>
                    <a:lnTo>
                      <a:pt x="399" y="206"/>
                    </a:lnTo>
                    <a:lnTo>
                      <a:pt x="411" y="211"/>
                    </a:lnTo>
                    <a:lnTo>
                      <a:pt x="407" y="230"/>
                    </a:lnTo>
                    <a:lnTo>
                      <a:pt x="425" y="225"/>
                    </a:lnTo>
                    <a:lnTo>
                      <a:pt x="426" y="227"/>
                    </a:lnTo>
                    <a:lnTo>
                      <a:pt x="426" y="32"/>
                    </a:lnTo>
                    <a:cubicBezTo>
                      <a:pt x="426" y="27"/>
                      <a:pt x="425" y="23"/>
                      <a:pt x="424" y="19"/>
                    </a:cubicBezTo>
                    <a:cubicBezTo>
                      <a:pt x="422" y="15"/>
                      <a:pt x="419" y="11"/>
                      <a:pt x="416" y="8"/>
                    </a:cubicBez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76" name="Freeform 13">
                <a:extLst>
                  <a:ext uri="{FF2B5EF4-FFF2-40B4-BE49-F238E27FC236}">
                    <a16:creationId xmlns:a16="http://schemas.microsoft.com/office/drawing/2014/main" id="{E3405FBF-E215-43CE-A849-89AD1C418A07}"/>
                  </a:ext>
                </a:extLst>
              </p:cNvPr>
              <p:cNvSpPr>
                <a:spLocks/>
              </p:cNvSpPr>
              <p:nvPr/>
            </p:nvSpPr>
            <p:spPr bwMode="auto">
              <a:xfrm>
                <a:off x="4277" y="2207"/>
                <a:ext cx="54" cy="29"/>
              </a:xfrm>
              <a:custGeom>
                <a:avLst/>
                <a:gdLst>
                  <a:gd name="T0" fmla="*/ 0 w 49"/>
                  <a:gd name="T1" fmla="*/ 0 h 26"/>
                  <a:gd name="T2" fmla="*/ 0 w 49"/>
                  <a:gd name="T3" fmla="*/ 0 h 26"/>
                  <a:gd name="T4" fmla="*/ 0 w 49"/>
                  <a:gd name="T5" fmla="*/ 26 h 26"/>
                  <a:gd name="T6" fmla="*/ 27 w 49"/>
                  <a:gd name="T7" fmla="*/ 26 h 26"/>
                  <a:gd name="T8" fmla="*/ 38 w 49"/>
                  <a:gd name="T9" fmla="*/ 26 h 26"/>
                  <a:gd name="T10" fmla="*/ 49 w 49"/>
                  <a:gd name="T11" fmla="*/ 0 h 26"/>
                  <a:gd name="T12" fmla="*/ 27 w 49"/>
                  <a:gd name="T13" fmla="*/ 0 h 26"/>
                  <a:gd name="T14" fmla="*/ 0 w 49"/>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6">
                    <a:moveTo>
                      <a:pt x="0" y="0"/>
                    </a:moveTo>
                    <a:lnTo>
                      <a:pt x="0" y="0"/>
                    </a:lnTo>
                    <a:lnTo>
                      <a:pt x="0" y="26"/>
                    </a:lnTo>
                    <a:lnTo>
                      <a:pt x="27" y="26"/>
                    </a:lnTo>
                    <a:lnTo>
                      <a:pt x="38" y="26"/>
                    </a:lnTo>
                    <a:lnTo>
                      <a:pt x="49" y="0"/>
                    </a:lnTo>
                    <a:lnTo>
                      <a:pt x="27" y="0"/>
                    </a:lnTo>
                    <a:lnTo>
                      <a:pt x="0" y="0"/>
                    </a:ln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80" name="Freeform 14">
                <a:extLst>
                  <a:ext uri="{FF2B5EF4-FFF2-40B4-BE49-F238E27FC236}">
                    <a16:creationId xmlns:a16="http://schemas.microsoft.com/office/drawing/2014/main" id="{5AE2F627-3C94-4FCA-936D-9BBFFE954AF1}"/>
                  </a:ext>
                </a:extLst>
              </p:cNvPr>
              <p:cNvSpPr>
                <a:spLocks/>
              </p:cNvSpPr>
              <p:nvPr/>
            </p:nvSpPr>
            <p:spPr bwMode="auto">
              <a:xfrm>
                <a:off x="4570" y="2268"/>
                <a:ext cx="2" cy="4"/>
              </a:xfrm>
              <a:custGeom>
                <a:avLst/>
                <a:gdLst>
                  <a:gd name="T0" fmla="*/ 2 w 2"/>
                  <a:gd name="T1" fmla="*/ 3 h 4"/>
                  <a:gd name="T2" fmla="*/ 2 w 2"/>
                  <a:gd name="T3" fmla="*/ 3 h 4"/>
                  <a:gd name="T4" fmla="*/ 1 w 2"/>
                  <a:gd name="T5" fmla="*/ 0 h 4"/>
                  <a:gd name="T6" fmla="*/ 0 w 2"/>
                  <a:gd name="T7" fmla="*/ 4 h 4"/>
                  <a:gd name="T8" fmla="*/ 2 w 2"/>
                  <a:gd name="T9" fmla="*/ 3 h 4"/>
                </a:gdLst>
                <a:ahLst/>
                <a:cxnLst>
                  <a:cxn ang="0">
                    <a:pos x="T0" y="T1"/>
                  </a:cxn>
                  <a:cxn ang="0">
                    <a:pos x="T2" y="T3"/>
                  </a:cxn>
                  <a:cxn ang="0">
                    <a:pos x="T4" y="T5"/>
                  </a:cxn>
                  <a:cxn ang="0">
                    <a:pos x="T6" y="T7"/>
                  </a:cxn>
                  <a:cxn ang="0">
                    <a:pos x="T8" y="T9"/>
                  </a:cxn>
                </a:cxnLst>
                <a:rect l="0" t="0" r="r" b="b"/>
                <a:pathLst>
                  <a:path w="2" h="4">
                    <a:moveTo>
                      <a:pt x="2" y="3"/>
                    </a:moveTo>
                    <a:lnTo>
                      <a:pt x="2" y="3"/>
                    </a:lnTo>
                    <a:lnTo>
                      <a:pt x="1" y="0"/>
                    </a:lnTo>
                    <a:cubicBezTo>
                      <a:pt x="1" y="1"/>
                      <a:pt x="0" y="3"/>
                      <a:pt x="0" y="4"/>
                    </a:cubicBezTo>
                    <a:lnTo>
                      <a:pt x="2" y="3"/>
                    </a:ln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81" name="Freeform 15">
                <a:extLst>
                  <a:ext uri="{FF2B5EF4-FFF2-40B4-BE49-F238E27FC236}">
                    <a16:creationId xmlns:a16="http://schemas.microsoft.com/office/drawing/2014/main" id="{3D99CB23-595F-41BC-9EE9-837EC3D251EA}"/>
                  </a:ext>
                </a:extLst>
              </p:cNvPr>
              <p:cNvSpPr>
                <a:spLocks noEditPoints="1"/>
              </p:cNvSpPr>
              <p:nvPr/>
            </p:nvSpPr>
            <p:spPr bwMode="auto">
              <a:xfrm>
                <a:off x="4317" y="2191"/>
                <a:ext cx="212" cy="215"/>
              </a:xfrm>
              <a:custGeom>
                <a:avLst/>
                <a:gdLst>
                  <a:gd name="T0" fmla="*/ 146 w 213"/>
                  <a:gd name="T1" fmla="*/ 108 h 213"/>
                  <a:gd name="T2" fmla="*/ 134 w 213"/>
                  <a:gd name="T3" fmla="*/ 134 h 213"/>
                  <a:gd name="T4" fmla="*/ 106 w 213"/>
                  <a:gd name="T5" fmla="*/ 146 h 213"/>
                  <a:gd name="T6" fmla="*/ 79 w 213"/>
                  <a:gd name="T7" fmla="*/ 134 h 213"/>
                  <a:gd name="T8" fmla="*/ 67 w 213"/>
                  <a:gd name="T9" fmla="*/ 108 h 213"/>
                  <a:gd name="T10" fmla="*/ 70 w 213"/>
                  <a:gd name="T11" fmla="*/ 91 h 213"/>
                  <a:gd name="T12" fmla="*/ 79 w 213"/>
                  <a:gd name="T13" fmla="*/ 78 h 213"/>
                  <a:gd name="T14" fmla="*/ 106 w 213"/>
                  <a:gd name="T15" fmla="*/ 67 h 213"/>
                  <a:gd name="T16" fmla="*/ 134 w 213"/>
                  <a:gd name="T17" fmla="*/ 78 h 213"/>
                  <a:gd name="T18" fmla="*/ 143 w 213"/>
                  <a:gd name="T19" fmla="*/ 91 h 213"/>
                  <a:gd name="T20" fmla="*/ 146 w 213"/>
                  <a:gd name="T21" fmla="*/ 108 h 213"/>
                  <a:gd name="T22" fmla="*/ 212 w 213"/>
                  <a:gd name="T23" fmla="*/ 83 h 213"/>
                  <a:gd name="T24" fmla="*/ 187 w 213"/>
                  <a:gd name="T25" fmla="*/ 48 h 213"/>
                  <a:gd name="T26" fmla="*/ 160 w 213"/>
                  <a:gd name="T27" fmla="*/ 47 h 213"/>
                  <a:gd name="T28" fmla="*/ 127 w 213"/>
                  <a:gd name="T29" fmla="*/ 0 h 213"/>
                  <a:gd name="T30" fmla="*/ 108 w 213"/>
                  <a:gd name="T31" fmla="*/ 27 h 213"/>
                  <a:gd name="T32" fmla="*/ 105 w 213"/>
                  <a:gd name="T33" fmla="*/ 27 h 213"/>
                  <a:gd name="T34" fmla="*/ 86 w 213"/>
                  <a:gd name="T35" fmla="*/ 0 h 213"/>
                  <a:gd name="T36" fmla="*/ 48 w 213"/>
                  <a:gd name="T37" fmla="*/ 28 h 213"/>
                  <a:gd name="T38" fmla="*/ 48 w 213"/>
                  <a:gd name="T39" fmla="*/ 53 h 213"/>
                  <a:gd name="T40" fmla="*/ 16 w 213"/>
                  <a:gd name="T41" fmla="*/ 45 h 213"/>
                  <a:gd name="T42" fmla="*/ 2 w 213"/>
                  <a:gd name="T43" fmla="*/ 81 h 213"/>
                  <a:gd name="T44" fmla="*/ 27 w 213"/>
                  <a:gd name="T45" fmla="*/ 102 h 213"/>
                  <a:gd name="T46" fmla="*/ 27 w 213"/>
                  <a:gd name="T47" fmla="*/ 106 h 213"/>
                  <a:gd name="T48" fmla="*/ 27 w 213"/>
                  <a:gd name="T49" fmla="*/ 108 h 213"/>
                  <a:gd name="T50" fmla="*/ 0 w 213"/>
                  <a:gd name="T51" fmla="*/ 127 h 213"/>
                  <a:gd name="T52" fmla="*/ 48 w 213"/>
                  <a:gd name="T53" fmla="*/ 160 h 213"/>
                  <a:gd name="T54" fmla="*/ 46 w 213"/>
                  <a:gd name="T55" fmla="*/ 196 h 213"/>
                  <a:gd name="T56" fmla="*/ 103 w 213"/>
                  <a:gd name="T57" fmla="*/ 186 h 213"/>
                  <a:gd name="T58" fmla="*/ 106 w 213"/>
                  <a:gd name="T59" fmla="*/ 186 h 213"/>
                  <a:gd name="T60" fmla="*/ 110 w 213"/>
                  <a:gd name="T61" fmla="*/ 186 h 213"/>
                  <a:gd name="T62" fmla="*/ 167 w 213"/>
                  <a:gd name="T63" fmla="*/ 196 h 213"/>
                  <a:gd name="T64" fmla="*/ 165 w 213"/>
                  <a:gd name="T65" fmla="*/ 160 h 213"/>
                  <a:gd name="T66" fmla="*/ 213 w 213"/>
                  <a:gd name="T67" fmla="*/ 127 h 213"/>
                  <a:gd name="T68" fmla="*/ 186 w 213"/>
                  <a:gd name="T69" fmla="*/ 108 h 213"/>
                  <a:gd name="T70" fmla="*/ 186 w 213"/>
                  <a:gd name="T71" fmla="*/ 106 h 213"/>
                  <a:gd name="T72" fmla="*/ 186 w 213"/>
                  <a:gd name="T73" fmla="*/ 102 h 213"/>
                  <a:gd name="T74" fmla="*/ 212 w 213"/>
                  <a:gd name="T75" fmla="*/ 8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213">
                    <a:moveTo>
                      <a:pt x="146" y="108"/>
                    </a:moveTo>
                    <a:lnTo>
                      <a:pt x="146" y="108"/>
                    </a:lnTo>
                    <a:cubicBezTo>
                      <a:pt x="146" y="112"/>
                      <a:pt x="145" y="117"/>
                      <a:pt x="143" y="122"/>
                    </a:cubicBezTo>
                    <a:cubicBezTo>
                      <a:pt x="141" y="126"/>
                      <a:pt x="138" y="130"/>
                      <a:pt x="134" y="134"/>
                    </a:cubicBezTo>
                    <a:cubicBezTo>
                      <a:pt x="131" y="138"/>
                      <a:pt x="127" y="140"/>
                      <a:pt x="122" y="142"/>
                    </a:cubicBezTo>
                    <a:cubicBezTo>
                      <a:pt x="117" y="145"/>
                      <a:pt x="112" y="146"/>
                      <a:pt x="106" y="146"/>
                    </a:cubicBezTo>
                    <a:cubicBezTo>
                      <a:pt x="101" y="146"/>
                      <a:pt x="96" y="145"/>
                      <a:pt x="91" y="142"/>
                    </a:cubicBezTo>
                    <a:cubicBezTo>
                      <a:pt x="86" y="140"/>
                      <a:pt x="82" y="138"/>
                      <a:pt x="79" y="134"/>
                    </a:cubicBezTo>
                    <a:cubicBezTo>
                      <a:pt x="75" y="130"/>
                      <a:pt x="72" y="126"/>
                      <a:pt x="70" y="122"/>
                    </a:cubicBezTo>
                    <a:cubicBezTo>
                      <a:pt x="68" y="117"/>
                      <a:pt x="67" y="112"/>
                      <a:pt x="67" y="108"/>
                    </a:cubicBezTo>
                    <a:cubicBezTo>
                      <a:pt x="67" y="107"/>
                      <a:pt x="67" y="107"/>
                      <a:pt x="67" y="106"/>
                    </a:cubicBezTo>
                    <a:cubicBezTo>
                      <a:pt x="67" y="101"/>
                      <a:pt x="68" y="96"/>
                      <a:pt x="70" y="91"/>
                    </a:cubicBezTo>
                    <a:cubicBezTo>
                      <a:pt x="72" y="87"/>
                      <a:pt x="74" y="84"/>
                      <a:pt x="76" y="81"/>
                    </a:cubicBezTo>
                    <a:cubicBezTo>
                      <a:pt x="77" y="80"/>
                      <a:pt x="78" y="79"/>
                      <a:pt x="79" y="78"/>
                    </a:cubicBezTo>
                    <a:cubicBezTo>
                      <a:pt x="82" y="75"/>
                      <a:pt x="86" y="72"/>
                      <a:pt x="91" y="70"/>
                    </a:cubicBezTo>
                    <a:cubicBezTo>
                      <a:pt x="96" y="68"/>
                      <a:pt x="101" y="67"/>
                      <a:pt x="106" y="67"/>
                    </a:cubicBezTo>
                    <a:cubicBezTo>
                      <a:pt x="112" y="67"/>
                      <a:pt x="117" y="68"/>
                      <a:pt x="122" y="70"/>
                    </a:cubicBezTo>
                    <a:cubicBezTo>
                      <a:pt x="127" y="72"/>
                      <a:pt x="131" y="75"/>
                      <a:pt x="134" y="78"/>
                    </a:cubicBezTo>
                    <a:cubicBezTo>
                      <a:pt x="135" y="79"/>
                      <a:pt x="136" y="80"/>
                      <a:pt x="136" y="81"/>
                    </a:cubicBezTo>
                    <a:cubicBezTo>
                      <a:pt x="139" y="84"/>
                      <a:pt x="141" y="87"/>
                      <a:pt x="143" y="91"/>
                    </a:cubicBezTo>
                    <a:cubicBezTo>
                      <a:pt x="145" y="96"/>
                      <a:pt x="146" y="101"/>
                      <a:pt x="146" y="106"/>
                    </a:cubicBezTo>
                    <a:cubicBezTo>
                      <a:pt x="146" y="107"/>
                      <a:pt x="146" y="107"/>
                      <a:pt x="146" y="108"/>
                    </a:cubicBezTo>
                    <a:close/>
                    <a:moveTo>
                      <a:pt x="212" y="83"/>
                    </a:moveTo>
                    <a:lnTo>
                      <a:pt x="212" y="83"/>
                    </a:lnTo>
                    <a:lnTo>
                      <a:pt x="196" y="45"/>
                    </a:lnTo>
                    <a:lnTo>
                      <a:pt x="187" y="48"/>
                    </a:lnTo>
                    <a:lnTo>
                      <a:pt x="165" y="53"/>
                    </a:lnTo>
                    <a:cubicBezTo>
                      <a:pt x="164" y="51"/>
                      <a:pt x="162" y="49"/>
                      <a:pt x="160" y="47"/>
                    </a:cubicBezTo>
                    <a:lnTo>
                      <a:pt x="167" y="16"/>
                    </a:lnTo>
                    <a:lnTo>
                      <a:pt x="127" y="0"/>
                    </a:lnTo>
                    <a:lnTo>
                      <a:pt x="110" y="27"/>
                    </a:lnTo>
                    <a:cubicBezTo>
                      <a:pt x="110" y="27"/>
                      <a:pt x="109" y="27"/>
                      <a:pt x="108" y="27"/>
                    </a:cubicBezTo>
                    <a:cubicBezTo>
                      <a:pt x="108" y="27"/>
                      <a:pt x="107" y="27"/>
                      <a:pt x="106" y="27"/>
                    </a:cubicBezTo>
                    <a:cubicBezTo>
                      <a:pt x="106" y="27"/>
                      <a:pt x="105" y="27"/>
                      <a:pt x="105" y="27"/>
                    </a:cubicBezTo>
                    <a:cubicBezTo>
                      <a:pt x="104" y="27"/>
                      <a:pt x="103" y="27"/>
                      <a:pt x="103" y="27"/>
                    </a:cubicBezTo>
                    <a:lnTo>
                      <a:pt x="86" y="0"/>
                    </a:lnTo>
                    <a:lnTo>
                      <a:pt x="46" y="16"/>
                    </a:lnTo>
                    <a:lnTo>
                      <a:pt x="48" y="28"/>
                    </a:lnTo>
                    <a:lnTo>
                      <a:pt x="53" y="47"/>
                    </a:lnTo>
                    <a:cubicBezTo>
                      <a:pt x="51" y="49"/>
                      <a:pt x="49" y="51"/>
                      <a:pt x="48" y="53"/>
                    </a:cubicBezTo>
                    <a:lnTo>
                      <a:pt x="27" y="48"/>
                    </a:lnTo>
                    <a:lnTo>
                      <a:pt x="16" y="45"/>
                    </a:lnTo>
                    <a:lnTo>
                      <a:pt x="13" y="54"/>
                    </a:lnTo>
                    <a:lnTo>
                      <a:pt x="2" y="81"/>
                    </a:lnTo>
                    <a:lnTo>
                      <a:pt x="0" y="86"/>
                    </a:lnTo>
                    <a:lnTo>
                      <a:pt x="27" y="102"/>
                    </a:lnTo>
                    <a:cubicBezTo>
                      <a:pt x="27" y="103"/>
                      <a:pt x="27" y="104"/>
                      <a:pt x="27" y="104"/>
                    </a:cubicBezTo>
                    <a:cubicBezTo>
                      <a:pt x="27" y="105"/>
                      <a:pt x="27" y="106"/>
                      <a:pt x="27" y="106"/>
                    </a:cubicBezTo>
                    <a:cubicBezTo>
                      <a:pt x="27" y="107"/>
                      <a:pt x="27" y="107"/>
                      <a:pt x="27" y="108"/>
                    </a:cubicBezTo>
                    <a:cubicBezTo>
                      <a:pt x="27" y="108"/>
                      <a:pt x="27" y="108"/>
                      <a:pt x="27" y="108"/>
                    </a:cubicBezTo>
                    <a:cubicBezTo>
                      <a:pt x="27" y="109"/>
                      <a:pt x="27" y="109"/>
                      <a:pt x="27" y="110"/>
                    </a:cubicBezTo>
                    <a:lnTo>
                      <a:pt x="0" y="127"/>
                    </a:lnTo>
                    <a:lnTo>
                      <a:pt x="16" y="167"/>
                    </a:lnTo>
                    <a:lnTo>
                      <a:pt x="48" y="160"/>
                    </a:lnTo>
                    <a:cubicBezTo>
                      <a:pt x="49" y="162"/>
                      <a:pt x="51" y="163"/>
                      <a:pt x="53" y="165"/>
                    </a:cubicBezTo>
                    <a:lnTo>
                      <a:pt x="46" y="196"/>
                    </a:lnTo>
                    <a:lnTo>
                      <a:pt x="86" y="213"/>
                    </a:lnTo>
                    <a:lnTo>
                      <a:pt x="103" y="186"/>
                    </a:lnTo>
                    <a:cubicBezTo>
                      <a:pt x="103" y="186"/>
                      <a:pt x="104" y="186"/>
                      <a:pt x="105" y="186"/>
                    </a:cubicBezTo>
                    <a:cubicBezTo>
                      <a:pt x="105" y="186"/>
                      <a:pt x="106" y="186"/>
                      <a:pt x="106" y="186"/>
                    </a:cubicBezTo>
                    <a:cubicBezTo>
                      <a:pt x="107" y="186"/>
                      <a:pt x="108" y="186"/>
                      <a:pt x="108" y="186"/>
                    </a:cubicBezTo>
                    <a:cubicBezTo>
                      <a:pt x="109" y="186"/>
                      <a:pt x="110" y="186"/>
                      <a:pt x="110" y="186"/>
                    </a:cubicBezTo>
                    <a:lnTo>
                      <a:pt x="127" y="213"/>
                    </a:lnTo>
                    <a:lnTo>
                      <a:pt x="167" y="196"/>
                    </a:lnTo>
                    <a:lnTo>
                      <a:pt x="160" y="165"/>
                    </a:lnTo>
                    <a:cubicBezTo>
                      <a:pt x="162" y="163"/>
                      <a:pt x="164" y="162"/>
                      <a:pt x="165" y="160"/>
                    </a:cubicBezTo>
                    <a:lnTo>
                      <a:pt x="196" y="167"/>
                    </a:lnTo>
                    <a:lnTo>
                      <a:pt x="213" y="127"/>
                    </a:lnTo>
                    <a:lnTo>
                      <a:pt x="186" y="110"/>
                    </a:lnTo>
                    <a:cubicBezTo>
                      <a:pt x="186" y="109"/>
                      <a:pt x="186" y="109"/>
                      <a:pt x="186" y="108"/>
                    </a:cubicBezTo>
                    <a:cubicBezTo>
                      <a:pt x="186" y="108"/>
                      <a:pt x="186" y="107"/>
                      <a:pt x="186" y="107"/>
                    </a:cubicBezTo>
                    <a:cubicBezTo>
                      <a:pt x="186" y="107"/>
                      <a:pt x="186" y="106"/>
                      <a:pt x="186" y="106"/>
                    </a:cubicBezTo>
                    <a:cubicBezTo>
                      <a:pt x="186" y="106"/>
                      <a:pt x="186" y="105"/>
                      <a:pt x="186" y="104"/>
                    </a:cubicBezTo>
                    <a:cubicBezTo>
                      <a:pt x="186" y="104"/>
                      <a:pt x="186" y="103"/>
                      <a:pt x="186" y="102"/>
                    </a:cubicBezTo>
                    <a:lnTo>
                      <a:pt x="211" y="87"/>
                    </a:lnTo>
                    <a:cubicBezTo>
                      <a:pt x="211" y="86"/>
                      <a:pt x="212" y="84"/>
                      <a:pt x="212" y="83"/>
                    </a:cubicBezTo>
                    <a:close/>
                  </a:path>
                </a:pathLst>
              </a:custGeom>
              <a:solidFill>
                <a:srgbClr val="0078D4"/>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82" name="Freeform 16">
                <a:extLst>
                  <a:ext uri="{FF2B5EF4-FFF2-40B4-BE49-F238E27FC236}">
                    <a16:creationId xmlns:a16="http://schemas.microsoft.com/office/drawing/2014/main" id="{9CA8C80E-8ED6-4899-8932-C4BE2A44894D}"/>
                  </a:ext>
                </a:extLst>
              </p:cNvPr>
              <p:cNvSpPr>
                <a:spLocks/>
              </p:cNvSpPr>
              <p:nvPr/>
            </p:nvSpPr>
            <p:spPr bwMode="auto">
              <a:xfrm>
                <a:off x="4409" y="2284"/>
                <a:ext cx="28" cy="29"/>
              </a:xfrm>
              <a:custGeom>
                <a:avLst/>
                <a:gdLst>
                  <a:gd name="T0" fmla="*/ 21 w 25"/>
                  <a:gd name="T1" fmla="*/ 4 h 26"/>
                  <a:gd name="T2" fmla="*/ 21 w 25"/>
                  <a:gd name="T3" fmla="*/ 4 h 26"/>
                  <a:gd name="T4" fmla="*/ 17 w 25"/>
                  <a:gd name="T5" fmla="*/ 1 h 26"/>
                  <a:gd name="T6" fmla="*/ 12 w 25"/>
                  <a:gd name="T7" fmla="*/ 0 h 26"/>
                  <a:gd name="T8" fmla="*/ 8 w 25"/>
                  <a:gd name="T9" fmla="*/ 1 h 26"/>
                  <a:gd name="T10" fmla="*/ 3 w 25"/>
                  <a:gd name="T11" fmla="*/ 4 h 26"/>
                  <a:gd name="T12" fmla="*/ 1 w 25"/>
                  <a:gd name="T13" fmla="*/ 8 h 26"/>
                  <a:gd name="T14" fmla="*/ 0 w 25"/>
                  <a:gd name="T15" fmla="*/ 13 h 26"/>
                  <a:gd name="T16" fmla="*/ 0 w 25"/>
                  <a:gd name="T17" fmla="*/ 15 h 26"/>
                  <a:gd name="T18" fmla="*/ 1 w 25"/>
                  <a:gd name="T19" fmla="*/ 18 h 26"/>
                  <a:gd name="T20" fmla="*/ 3 w 25"/>
                  <a:gd name="T21" fmla="*/ 22 h 26"/>
                  <a:gd name="T22" fmla="*/ 8 w 25"/>
                  <a:gd name="T23" fmla="*/ 25 h 26"/>
                  <a:gd name="T24" fmla="*/ 12 w 25"/>
                  <a:gd name="T25" fmla="*/ 26 h 26"/>
                  <a:gd name="T26" fmla="*/ 17 w 25"/>
                  <a:gd name="T27" fmla="*/ 25 h 26"/>
                  <a:gd name="T28" fmla="*/ 21 w 25"/>
                  <a:gd name="T29" fmla="*/ 22 h 26"/>
                  <a:gd name="T30" fmla="*/ 24 w 25"/>
                  <a:gd name="T31" fmla="*/ 18 h 26"/>
                  <a:gd name="T32" fmla="*/ 25 w 25"/>
                  <a:gd name="T33" fmla="*/ 15 h 26"/>
                  <a:gd name="T34" fmla="*/ 25 w 25"/>
                  <a:gd name="T35" fmla="*/ 13 h 26"/>
                  <a:gd name="T36" fmla="*/ 24 w 25"/>
                  <a:gd name="T37" fmla="*/ 8 h 26"/>
                  <a:gd name="T38" fmla="*/ 21 w 25"/>
                  <a:gd name="T3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6">
                    <a:moveTo>
                      <a:pt x="21" y="4"/>
                    </a:moveTo>
                    <a:lnTo>
                      <a:pt x="21" y="4"/>
                    </a:lnTo>
                    <a:cubicBezTo>
                      <a:pt x="20" y="3"/>
                      <a:pt x="19" y="2"/>
                      <a:pt x="17" y="1"/>
                    </a:cubicBezTo>
                    <a:cubicBezTo>
                      <a:pt x="16" y="1"/>
                      <a:pt x="14" y="0"/>
                      <a:pt x="12" y="0"/>
                    </a:cubicBezTo>
                    <a:cubicBezTo>
                      <a:pt x="11" y="0"/>
                      <a:pt x="9" y="1"/>
                      <a:pt x="8" y="1"/>
                    </a:cubicBezTo>
                    <a:cubicBezTo>
                      <a:pt x="6" y="2"/>
                      <a:pt x="5" y="3"/>
                      <a:pt x="3" y="4"/>
                    </a:cubicBezTo>
                    <a:cubicBezTo>
                      <a:pt x="2" y="5"/>
                      <a:pt x="1" y="7"/>
                      <a:pt x="1" y="8"/>
                    </a:cubicBezTo>
                    <a:cubicBezTo>
                      <a:pt x="0" y="10"/>
                      <a:pt x="0" y="11"/>
                      <a:pt x="0" y="13"/>
                    </a:cubicBezTo>
                    <a:cubicBezTo>
                      <a:pt x="0" y="14"/>
                      <a:pt x="0" y="14"/>
                      <a:pt x="0" y="15"/>
                    </a:cubicBezTo>
                    <a:cubicBezTo>
                      <a:pt x="0" y="16"/>
                      <a:pt x="0" y="17"/>
                      <a:pt x="1" y="18"/>
                    </a:cubicBezTo>
                    <a:cubicBezTo>
                      <a:pt x="1" y="20"/>
                      <a:pt x="2" y="21"/>
                      <a:pt x="3" y="22"/>
                    </a:cubicBezTo>
                    <a:cubicBezTo>
                      <a:pt x="5" y="23"/>
                      <a:pt x="6" y="24"/>
                      <a:pt x="8" y="25"/>
                    </a:cubicBezTo>
                    <a:cubicBezTo>
                      <a:pt x="9" y="26"/>
                      <a:pt x="11" y="26"/>
                      <a:pt x="12" y="26"/>
                    </a:cubicBezTo>
                    <a:cubicBezTo>
                      <a:pt x="14" y="26"/>
                      <a:pt x="16" y="26"/>
                      <a:pt x="17" y="25"/>
                    </a:cubicBezTo>
                    <a:cubicBezTo>
                      <a:pt x="19" y="24"/>
                      <a:pt x="20" y="23"/>
                      <a:pt x="21" y="22"/>
                    </a:cubicBezTo>
                    <a:cubicBezTo>
                      <a:pt x="23" y="21"/>
                      <a:pt x="24" y="20"/>
                      <a:pt x="24" y="18"/>
                    </a:cubicBezTo>
                    <a:cubicBezTo>
                      <a:pt x="25" y="17"/>
                      <a:pt x="25" y="16"/>
                      <a:pt x="25" y="15"/>
                    </a:cubicBezTo>
                    <a:cubicBezTo>
                      <a:pt x="25" y="14"/>
                      <a:pt x="25" y="14"/>
                      <a:pt x="25" y="13"/>
                    </a:cubicBezTo>
                    <a:cubicBezTo>
                      <a:pt x="25" y="11"/>
                      <a:pt x="25" y="10"/>
                      <a:pt x="24" y="8"/>
                    </a:cubicBezTo>
                    <a:cubicBezTo>
                      <a:pt x="24" y="7"/>
                      <a:pt x="23" y="5"/>
                      <a:pt x="21" y="4"/>
                    </a:cubicBezTo>
                    <a:close/>
                  </a:path>
                </a:pathLst>
              </a:custGeom>
              <a:solidFill>
                <a:srgbClr val="0078D4"/>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grpSp>
      </p:grpSp>
      <p:grpSp>
        <p:nvGrpSpPr>
          <p:cNvPr id="84" name="Group 83">
            <a:extLst>
              <a:ext uri="{FF2B5EF4-FFF2-40B4-BE49-F238E27FC236}">
                <a16:creationId xmlns:a16="http://schemas.microsoft.com/office/drawing/2014/main" id="{DCB49820-573C-499D-B686-0527F0CE3765}"/>
              </a:ext>
            </a:extLst>
          </p:cNvPr>
          <p:cNvGrpSpPr/>
          <p:nvPr/>
        </p:nvGrpSpPr>
        <p:grpSpPr>
          <a:xfrm>
            <a:off x="3416166" y="3279699"/>
            <a:ext cx="2358483" cy="1571509"/>
            <a:chOff x="3268643" y="3160713"/>
            <a:chExt cx="2406457" cy="1603476"/>
          </a:xfrm>
        </p:grpSpPr>
        <p:sp>
          <p:nvSpPr>
            <p:cNvPr id="85" name="TextBox 84">
              <a:extLst>
                <a:ext uri="{FF2B5EF4-FFF2-40B4-BE49-F238E27FC236}">
                  <a16:creationId xmlns:a16="http://schemas.microsoft.com/office/drawing/2014/main" id="{5681F513-8484-4666-8365-3F8992423DB8}"/>
                </a:ext>
              </a:extLst>
            </p:cNvPr>
            <p:cNvSpPr txBox="1"/>
            <p:nvPr/>
          </p:nvSpPr>
          <p:spPr>
            <a:xfrm>
              <a:off x="3268643" y="4099273"/>
              <a:ext cx="2406457" cy="664916"/>
            </a:xfrm>
            <a:prstGeom prst="rect">
              <a:avLst/>
            </a:prstGeom>
            <a:noFill/>
          </p:spPr>
          <p:txBody>
            <a:bodyPr wrap="square" rtlCol="0">
              <a:spAutoFit/>
            </a:bodyPr>
            <a:lstStyle/>
            <a:p>
              <a:pPr marL="0" marR="0" lvl="0" indent="0" algn="ctr" defTabSz="93206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2C292A"/>
                  </a:solidFill>
                  <a:effectLst/>
                  <a:uLnTx/>
                  <a:uFillTx/>
                  <a:latin typeface="Segoe UI Semibold"/>
                  <a:ea typeface="+mn-ea"/>
                  <a:cs typeface="+mn-cs"/>
                </a:rPr>
                <a:t>Deploy Office 365 </a:t>
              </a:r>
              <a:r>
                <a:rPr kumimoji="0" lang="en-US" sz="1836" b="1" i="0" u="none" strike="noStrike" kern="1200" cap="none" spc="0" normalizeH="0" baseline="0" noProof="0" dirty="0">
                  <a:ln>
                    <a:noFill/>
                  </a:ln>
                  <a:solidFill>
                    <a:srgbClr val="2C292A"/>
                  </a:solidFill>
                  <a:effectLst/>
                  <a:uLnTx/>
                  <a:uFillTx/>
                  <a:latin typeface="Segoe UI Semibold"/>
                  <a:ea typeface="+mn-ea"/>
                  <a:cs typeface="+mn-cs"/>
                </a:rPr>
                <a:t>Workloads &amp; Clients</a:t>
              </a:r>
              <a:endParaRPr kumimoji="0" lang="en-US" sz="1765" b="1" i="0" u="none" strike="noStrike" kern="1200" cap="none" spc="0" normalizeH="0" baseline="0" noProof="0" dirty="0">
                <a:ln>
                  <a:noFill/>
                </a:ln>
                <a:solidFill>
                  <a:srgbClr val="2C292A"/>
                </a:solidFill>
                <a:effectLst/>
                <a:uLnTx/>
                <a:uFillTx/>
                <a:latin typeface="Segoe UI Semibold"/>
                <a:ea typeface="+mn-ea"/>
                <a:cs typeface="+mn-cs"/>
              </a:endParaRPr>
            </a:p>
          </p:txBody>
        </p:sp>
        <p:grpSp>
          <p:nvGrpSpPr>
            <p:cNvPr id="86" name="Group 19">
              <a:extLst>
                <a:ext uri="{FF2B5EF4-FFF2-40B4-BE49-F238E27FC236}">
                  <a16:creationId xmlns:a16="http://schemas.microsoft.com/office/drawing/2014/main" id="{EFFEE7E7-5A28-4888-9613-26AFE4D8CF1D}"/>
                </a:ext>
              </a:extLst>
            </p:cNvPr>
            <p:cNvGrpSpPr>
              <a:grpSpLocks noChangeAspect="1"/>
            </p:cNvGrpSpPr>
            <p:nvPr/>
          </p:nvGrpSpPr>
          <p:grpSpPr bwMode="auto">
            <a:xfrm>
              <a:off x="4097221" y="3160713"/>
              <a:ext cx="749301" cy="635000"/>
              <a:chOff x="3278" y="1991"/>
              <a:chExt cx="472" cy="400"/>
            </a:xfrm>
          </p:grpSpPr>
          <p:sp>
            <p:nvSpPr>
              <p:cNvPr id="87" name="Freeform 20">
                <a:extLst>
                  <a:ext uri="{FF2B5EF4-FFF2-40B4-BE49-F238E27FC236}">
                    <a16:creationId xmlns:a16="http://schemas.microsoft.com/office/drawing/2014/main" id="{8D6529F9-5883-4811-921A-F3040997A21E}"/>
                  </a:ext>
                </a:extLst>
              </p:cNvPr>
              <p:cNvSpPr>
                <a:spLocks noEditPoints="1"/>
              </p:cNvSpPr>
              <p:nvPr/>
            </p:nvSpPr>
            <p:spPr bwMode="auto">
              <a:xfrm>
                <a:off x="3278" y="2096"/>
                <a:ext cx="413" cy="295"/>
              </a:xfrm>
              <a:custGeom>
                <a:avLst/>
                <a:gdLst>
                  <a:gd name="T0" fmla="*/ 213 w 373"/>
                  <a:gd name="T1" fmla="*/ 239 h 266"/>
                  <a:gd name="T2" fmla="*/ 213 w 373"/>
                  <a:gd name="T3" fmla="*/ 239 h 266"/>
                  <a:gd name="T4" fmla="*/ 159 w 373"/>
                  <a:gd name="T5" fmla="*/ 239 h 266"/>
                  <a:gd name="T6" fmla="*/ 159 w 373"/>
                  <a:gd name="T7" fmla="*/ 212 h 266"/>
                  <a:gd name="T8" fmla="*/ 213 w 373"/>
                  <a:gd name="T9" fmla="*/ 212 h 266"/>
                  <a:gd name="T10" fmla="*/ 213 w 373"/>
                  <a:gd name="T11" fmla="*/ 239 h 266"/>
                  <a:gd name="T12" fmla="*/ 253 w 373"/>
                  <a:gd name="T13" fmla="*/ 153 h 266"/>
                  <a:gd name="T14" fmla="*/ 253 w 373"/>
                  <a:gd name="T15" fmla="*/ 153 h 266"/>
                  <a:gd name="T16" fmla="*/ 253 w 373"/>
                  <a:gd name="T17" fmla="*/ 5 h 266"/>
                  <a:gd name="T18" fmla="*/ 188 w 373"/>
                  <a:gd name="T19" fmla="*/ 69 h 266"/>
                  <a:gd name="T20" fmla="*/ 170 w 373"/>
                  <a:gd name="T21" fmla="*/ 88 h 266"/>
                  <a:gd name="T22" fmla="*/ 151 w 373"/>
                  <a:gd name="T23" fmla="*/ 69 h 266"/>
                  <a:gd name="T24" fmla="*/ 85 w 373"/>
                  <a:gd name="T25" fmla="*/ 4 h 266"/>
                  <a:gd name="T26" fmla="*/ 84 w 373"/>
                  <a:gd name="T27" fmla="*/ 2 h 266"/>
                  <a:gd name="T28" fmla="*/ 81 w 373"/>
                  <a:gd name="T29" fmla="*/ 0 h 266"/>
                  <a:gd name="T30" fmla="*/ 12 w 373"/>
                  <a:gd name="T31" fmla="*/ 0 h 266"/>
                  <a:gd name="T32" fmla="*/ 0 w 373"/>
                  <a:gd name="T33" fmla="*/ 12 h 266"/>
                  <a:gd name="T34" fmla="*/ 0 w 373"/>
                  <a:gd name="T35" fmla="*/ 253 h 266"/>
                  <a:gd name="T36" fmla="*/ 12 w 373"/>
                  <a:gd name="T37" fmla="*/ 266 h 266"/>
                  <a:gd name="T38" fmla="*/ 360 w 373"/>
                  <a:gd name="T39" fmla="*/ 266 h 266"/>
                  <a:gd name="T40" fmla="*/ 373 w 373"/>
                  <a:gd name="T41" fmla="*/ 253 h 266"/>
                  <a:gd name="T42" fmla="*/ 373 w 373"/>
                  <a:gd name="T43" fmla="*/ 189 h 266"/>
                  <a:gd name="T44" fmla="*/ 289 w 373"/>
                  <a:gd name="T45" fmla="*/ 189 h 266"/>
                  <a:gd name="T46" fmla="*/ 253 w 373"/>
                  <a:gd name="T47" fmla="*/ 15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3" h="266">
                    <a:moveTo>
                      <a:pt x="213" y="239"/>
                    </a:moveTo>
                    <a:lnTo>
                      <a:pt x="213" y="239"/>
                    </a:lnTo>
                    <a:lnTo>
                      <a:pt x="159" y="239"/>
                    </a:lnTo>
                    <a:lnTo>
                      <a:pt x="159" y="212"/>
                    </a:lnTo>
                    <a:lnTo>
                      <a:pt x="213" y="212"/>
                    </a:lnTo>
                    <a:lnTo>
                      <a:pt x="213" y="239"/>
                    </a:lnTo>
                    <a:close/>
                    <a:moveTo>
                      <a:pt x="253" y="153"/>
                    </a:moveTo>
                    <a:lnTo>
                      <a:pt x="253" y="153"/>
                    </a:lnTo>
                    <a:lnTo>
                      <a:pt x="253" y="5"/>
                    </a:lnTo>
                    <a:lnTo>
                      <a:pt x="188" y="69"/>
                    </a:lnTo>
                    <a:lnTo>
                      <a:pt x="170" y="88"/>
                    </a:lnTo>
                    <a:lnTo>
                      <a:pt x="151" y="69"/>
                    </a:lnTo>
                    <a:lnTo>
                      <a:pt x="85" y="4"/>
                    </a:lnTo>
                    <a:lnTo>
                      <a:pt x="84" y="2"/>
                    </a:lnTo>
                    <a:lnTo>
                      <a:pt x="81" y="0"/>
                    </a:lnTo>
                    <a:lnTo>
                      <a:pt x="12" y="0"/>
                    </a:lnTo>
                    <a:cubicBezTo>
                      <a:pt x="5" y="0"/>
                      <a:pt x="0" y="5"/>
                      <a:pt x="0" y="12"/>
                    </a:cubicBezTo>
                    <a:lnTo>
                      <a:pt x="0" y="253"/>
                    </a:lnTo>
                    <a:cubicBezTo>
                      <a:pt x="0" y="260"/>
                      <a:pt x="5" y="266"/>
                      <a:pt x="12" y="266"/>
                    </a:cubicBezTo>
                    <a:lnTo>
                      <a:pt x="360" y="266"/>
                    </a:lnTo>
                    <a:cubicBezTo>
                      <a:pt x="367" y="266"/>
                      <a:pt x="373" y="260"/>
                      <a:pt x="373" y="253"/>
                    </a:cubicBezTo>
                    <a:lnTo>
                      <a:pt x="373" y="189"/>
                    </a:lnTo>
                    <a:lnTo>
                      <a:pt x="289" y="189"/>
                    </a:lnTo>
                    <a:cubicBezTo>
                      <a:pt x="269" y="189"/>
                      <a:pt x="253" y="173"/>
                      <a:pt x="253" y="153"/>
                    </a:cubicBezTo>
                    <a:close/>
                  </a:path>
                </a:pathLst>
              </a:custGeom>
              <a:solidFill>
                <a:srgbClr val="C1C1C1"/>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88" name="Freeform 21">
                <a:extLst>
                  <a:ext uri="{FF2B5EF4-FFF2-40B4-BE49-F238E27FC236}">
                    <a16:creationId xmlns:a16="http://schemas.microsoft.com/office/drawing/2014/main" id="{09A64468-0382-4DE4-B79F-610EC2A568AF}"/>
                  </a:ext>
                </a:extLst>
              </p:cNvPr>
              <p:cNvSpPr>
                <a:spLocks noEditPoints="1"/>
              </p:cNvSpPr>
              <p:nvPr/>
            </p:nvSpPr>
            <p:spPr bwMode="auto">
              <a:xfrm>
                <a:off x="3587" y="1991"/>
                <a:ext cx="163" cy="285"/>
              </a:xfrm>
              <a:custGeom>
                <a:avLst/>
                <a:gdLst>
                  <a:gd name="T0" fmla="*/ 92 w 147"/>
                  <a:gd name="T1" fmla="*/ 239 h 257"/>
                  <a:gd name="T2" fmla="*/ 92 w 147"/>
                  <a:gd name="T3" fmla="*/ 239 h 257"/>
                  <a:gd name="T4" fmla="*/ 55 w 147"/>
                  <a:gd name="T5" fmla="*/ 239 h 257"/>
                  <a:gd name="T6" fmla="*/ 55 w 147"/>
                  <a:gd name="T7" fmla="*/ 220 h 257"/>
                  <a:gd name="T8" fmla="*/ 92 w 147"/>
                  <a:gd name="T9" fmla="*/ 220 h 257"/>
                  <a:gd name="T10" fmla="*/ 92 w 147"/>
                  <a:gd name="T11" fmla="*/ 239 h 257"/>
                  <a:gd name="T12" fmla="*/ 138 w 147"/>
                  <a:gd name="T13" fmla="*/ 0 h 257"/>
                  <a:gd name="T14" fmla="*/ 138 w 147"/>
                  <a:gd name="T15" fmla="*/ 0 h 257"/>
                  <a:gd name="T16" fmla="*/ 10 w 147"/>
                  <a:gd name="T17" fmla="*/ 0 h 257"/>
                  <a:gd name="T18" fmla="*/ 0 w 147"/>
                  <a:gd name="T19" fmla="*/ 9 h 257"/>
                  <a:gd name="T20" fmla="*/ 0 w 147"/>
                  <a:gd name="T21" fmla="*/ 95 h 257"/>
                  <a:gd name="T22" fmla="*/ 0 w 147"/>
                  <a:gd name="T23" fmla="*/ 248 h 257"/>
                  <a:gd name="T24" fmla="*/ 10 w 147"/>
                  <a:gd name="T25" fmla="*/ 257 h 257"/>
                  <a:gd name="T26" fmla="*/ 94 w 147"/>
                  <a:gd name="T27" fmla="*/ 257 h 257"/>
                  <a:gd name="T28" fmla="*/ 138 w 147"/>
                  <a:gd name="T29" fmla="*/ 257 h 257"/>
                  <a:gd name="T30" fmla="*/ 147 w 147"/>
                  <a:gd name="T31" fmla="*/ 248 h 257"/>
                  <a:gd name="T32" fmla="*/ 147 w 147"/>
                  <a:gd name="T33" fmla="*/ 9 h 257"/>
                  <a:gd name="T34" fmla="*/ 138 w 147"/>
                  <a:gd name="T35"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7" h="257">
                    <a:moveTo>
                      <a:pt x="92" y="239"/>
                    </a:moveTo>
                    <a:lnTo>
                      <a:pt x="92" y="239"/>
                    </a:lnTo>
                    <a:lnTo>
                      <a:pt x="55" y="239"/>
                    </a:lnTo>
                    <a:lnTo>
                      <a:pt x="55" y="220"/>
                    </a:lnTo>
                    <a:lnTo>
                      <a:pt x="92" y="220"/>
                    </a:lnTo>
                    <a:lnTo>
                      <a:pt x="92" y="239"/>
                    </a:lnTo>
                    <a:close/>
                    <a:moveTo>
                      <a:pt x="138" y="0"/>
                    </a:moveTo>
                    <a:lnTo>
                      <a:pt x="138" y="0"/>
                    </a:lnTo>
                    <a:lnTo>
                      <a:pt x="10" y="0"/>
                    </a:lnTo>
                    <a:cubicBezTo>
                      <a:pt x="5" y="0"/>
                      <a:pt x="0" y="4"/>
                      <a:pt x="0" y="9"/>
                    </a:cubicBezTo>
                    <a:lnTo>
                      <a:pt x="0" y="95"/>
                    </a:lnTo>
                    <a:lnTo>
                      <a:pt x="0" y="248"/>
                    </a:lnTo>
                    <a:cubicBezTo>
                      <a:pt x="0" y="253"/>
                      <a:pt x="5" y="257"/>
                      <a:pt x="10" y="257"/>
                    </a:cubicBezTo>
                    <a:lnTo>
                      <a:pt x="94" y="257"/>
                    </a:lnTo>
                    <a:lnTo>
                      <a:pt x="138" y="257"/>
                    </a:lnTo>
                    <a:cubicBezTo>
                      <a:pt x="143" y="257"/>
                      <a:pt x="147" y="253"/>
                      <a:pt x="147" y="248"/>
                    </a:cubicBezTo>
                    <a:lnTo>
                      <a:pt x="147" y="9"/>
                    </a:lnTo>
                    <a:cubicBezTo>
                      <a:pt x="147" y="4"/>
                      <a:pt x="143" y="0"/>
                      <a:pt x="138" y="0"/>
                    </a:cubicBezTo>
                    <a:close/>
                  </a:path>
                </a:pathLst>
              </a:custGeom>
              <a:solidFill>
                <a:srgbClr val="D1D1D1"/>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89" name="Freeform 22">
                <a:extLst>
                  <a:ext uri="{FF2B5EF4-FFF2-40B4-BE49-F238E27FC236}">
                    <a16:creationId xmlns:a16="http://schemas.microsoft.com/office/drawing/2014/main" id="{4FAEB564-C38B-4EF5-A3B3-5FF75408B10C}"/>
                  </a:ext>
                </a:extLst>
              </p:cNvPr>
              <p:cNvSpPr>
                <a:spLocks/>
              </p:cNvSpPr>
              <p:nvPr/>
            </p:nvSpPr>
            <p:spPr bwMode="auto">
              <a:xfrm>
                <a:off x="3392" y="1994"/>
                <a:ext cx="148" cy="158"/>
              </a:xfrm>
              <a:custGeom>
                <a:avLst/>
                <a:gdLst>
                  <a:gd name="T0" fmla="*/ 133 w 133"/>
                  <a:gd name="T1" fmla="*/ 76 h 143"/>
                  <a:gd name="T2" fmla="*/ 133 w 133"/>
                  <a:gd name="T3" fmla="*/ 76 h 143"/>
                  <a:gd name="T4" fmla="*/ 132 w 133"/>
                  <a:gd name="T5" fmla="*/ 78 h 143"/>
                  <a:gd name="T6" fmla="*/ 117 w 133"/>
                  <a:gd name="T7" fmla="*/ 93 h 143"/>
                  <a:gd name="T8" fmla="*/ 66 w 133"/>
                  <a:gd name="T9" fmla="*/ 143 h 143"/>
                  <a:gd name="T10" fmla="*/ 16 w 133"/>
                  <a:gd name="T11" fmla="*/ 93 h 143"/>
                  <a:gd name="T12" fmla="*/ 1 w 133"/>
                  <a:gd name="T13" fmla="*/ 78 h 143"/>
                  <a:gd name="T14" fmla="*/ 0 w 133"/>
                  <a:gd name="T15" fmla="*/ 76 h 143"/>
                  <a:gd name="T16" fmla="*/ 20 w 133"/>
                  <a:gd name="T17" fmla="*/ 56 h 143"/>
                  <a:gd name="T18" fmla="*/ 41 w 133"/>
                  <a:gd name="T19" fmla="*/ 78 h 143"/>
                  <a:gd name="T20" fmla="*/ 52 w 133"/>
                  <a:gd name="T21" fmla="*/ 89 h 143"/>
                  <a:gd name="T22" fmla="*/ 52 w 133"/>
                  <a:gd name="T23" fmla="*/ 0 h 143"/>
                  <a:gd name="T24" fmla="*/ 81 w 133"/>
                  <a:gd name="T25" fmla="*/ 0 h 143"/>
                  <a:gd name="T26" fmla="*/ 81 w 133"/>
                  <a:gd name="T27" fmla="*/ 89 h 143"/>
                  <a:gd name="T28" fmla="*/ 92 w 133"/>
                  <a:gd name="T29" fmla="*/ 78 h 143"/>
                  <a:gd name="T30" fmla="*/ 113 w 133"/>
                  <a:gd name="T31" fmla="*/ 56 h 143"/>
                  <a:gd name="T32" fmla="*/ 133 w 133"/>
                  <a:gd name="T33" fmla="*/ 7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43">
                    <a:moveTo>
                      <a:pt x="133" y="76"/>
                    </a:moveTo>
                    <a:lnTo>
                      <a:pt x="133" y="76"/>
                    </a:lnTo>
                    <a:lnTo>
                      <a:pt x="132" y="78"/>
                    </a:lnTo>
                    <a:lnTo>
                      <a:pt x="117" y="93"/>
                    </a:lnTo>
                    <a:lnTo>
                      <a:pt x="66" y="143"/>
                    </a:lnTo>
                    <a:lnTo>
                      <a:pt x="16" y="93"/>
                    </a:lnTo>
                    <a:lnTo>
                      <a:pt x="1" y="78"/>
                    </a:lnTo>
                    <a:lnTo>
                      <a:pt x="0" y="76"/>
                    </a:lnTo>
                    <a:lnTo>
                      <a:pt x="20" y="56"/>
                    </a:lnTo>
                    <a:lnTo>
                      <a:pt x="41" y="78"/>
                    </a:lnTo>
                    <a:lnTo>
                      <a:pt x="52" y="89"/>
                    </a:lnTo>
                    <a:lnTo>
                      <a:pt x="52" y="0"/>
                    </a:lnTo>
                    <a:lnTo>
                      <a:pt x="81" y="0"/>
                    </a:lnTo>
                    <a:lnTo>
                      <a:pt x="81" y="89"/>
                    </a:lnTo>
                    <a:lnTo>
                      <a:pt x="92" y="78"/>
                    </a:lnTo>
                    <a:lnTo>
                      <a:pt x="113" y="56"/>
                    </a:lnTo>
                    <a:lnTo>
                      <a:pt x="133" y="76"/>
                    </a:lnTo>
                    <a:close/>
                  </a:path>
                </a:pathLst>
              </a:custGeom>
              <a:solidFill>
                <a:srgbClr val="0078D4"/>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grpSp>
      </p:grpSp>
      <p:sp>
        <p:nvSpPr>
          <p:cNvPr id="63" name="TextBox 62">
            <a:extLst>
              <a:ext uri="{FF2B5EF4-FFF2-40B4-BE49-F238E27FC236}">
                <a16:creationId xmlns:a16="http://schemas.microsoft.com/office/drawing/2014/main" id="{DAA19508-4F1D-490B-98FF-AE4C3406B909}"/>
              </a:ext>
            </a:extLst>
          </p:cNvPr>
          <p:cNvSpPr txBox="1"/>
          <p:nvPr/>
        </p:nvSpPr>
        <p:spPr>
          <a:xfrm>
            <a:off x="571285" y="4199550"/>
            <a:ext cx="2144076" cy="646148"/>
          </a:xfrm>
          <a:prstGeom prst="rect">
            <a:avLst/>
          </a:prstGeom>
          <a:noFill/>
        </p:spPr>
        <p:txBody>
          <a:bodyPr wrap="square" rtlCol="0">
            <a:spAutoFit/>
          </a:bodyPr>
          <a:lstStyle/>
          <a:p>
            <a:pPr marL="0" marR="0" lvl="0" indent="0" algn="ctr" defTabSz="93206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2C292A"/>
                </a:solidFill>
                <a:effectLst/>
                <a:uLnTx/>
                <a:uFillTx/>
                <a:latin typeface="Segoe UI Semibold"/>
                <a:ea typeface="+mn-ea"/>
                <a:cs typeface="+mn-cs"/>
              </a:rPr>
              <a:t>Configure users </a:t>
            </a:r>
            <a:br>
              <a:rPr kumimoji="0" lang="en-US" sz="1765" b="1" i="0" u="none" strike="noStrike" kern="1200" cap="none" spc="0" normalizeH="0" baseline="0" noProof="0" dirty="0">
                <a:ln>
                  <a:noFill/>
                </a:ln>
                <a:solidFill>
                  <a:srgbClr val="2C292A"/>
                </a:solidFill>
                <a:effectLst/>
                <a:uLnTx/>
                <a:uFillTx/>
                <a:latin typeface="Segoe UI Semibold"/>
                <a:ea typeface="+mn-ea"/>
                <a:cs typeface="+mn-cs"/>
              </a:rPr>
            </a:br>
            <a:r>
              <a:rPr kumimoji="0" lang="en-US" sz="1765" b="1" i="0" u="none" strike="noStrike" kern="1200" cap="none" spc="0" normalizeH="0" baseline="0" noProof="0" dirty="0">
                <a:ln>
                  <a:noFill/>
                </a:ln>
                <a:solidFill>
                  <a:srgbClr val="2C292A"/>
                </a:solidFill>
                <a:effectLst/>
                <a:uLnTx/>
                <a:uFillTx/>
                <a:latin typeface="Segoe UI Semibold"/>
                <a:ea typeface="+mn-ea"/>
                <a:cs typeface="+mn-cs"/>
              </a:rPr>
              <a:t>&amp; policies</a:t>
            </a:r>
          </a:p>
        </p:txBody>
      </p:sp>
      <p:grpSp>
        <p:nvGrpSpPr>
          <p:cNvPr id="11" name="Group 10">
            <a:extLst>
              <a:ext uri="{FF2B5EF4-FFF2-40B4-BE49-F238E27FC236}">
                <a16:creationId xmlns:a16="http://schemas.microsoft.com/office/drawing/2014/main" id="{981A167A-FE26-4D7F-A6C7-31DC9E910ADE}"/>
              </a:ext>
            </a:extLst>
          </p:cNvPr>
          <p:cNvGrpSpPr/>
          <p:nvPr/>
        </p:nvGrpSpPr>
        <p:grpSpPr>
          <a:xfrm>
            <a:off x="1137598" y="3267257"/>
            <a:ext cx="981949" cy="699003"/>
            <a:chOff x="1136190" y="3267209"/>
            <a:chExt cx="982227" cy="699201"/>
          </a:xfrm>
        </p:grpSpPr>
        <p:pic>
          <p:nvPicPr>
            <p:cNvPr id="64" name="Picture 63">
              <a:extLst>
                <a:ext uri="{FF2B5EF4-FFF2-40B4-BE49-F238E27FC236}">
                  <a16:creationId xmlns:a16="http://schemas.microsoft.com/office/drawing/2014/main" id="{F2A80A17-697D-4441-9B4C-8BA3BB4AEE04}"/>
                </a:ext>
              </a:extLst>
            </p:cNvPr>
            <p:cNvPicPr>
              <a:picLocks noChangeAspect="1"/>
            </p:cNvPicPr>
            <p:nvPr/>
          </p:nvPicPr>
          <p:blipFill>
            <a:blip r:embed="rId3"/>
            <a:stretch>
              <a:fillRect/>
            </a:stretch>
          </p:blipFill>
          <p:spPr>
            <a:xfrm>
              <a:off x="1136190" y="3267209"/>
              <a:ext cx="652293" cy="652293"/>
            </a:xfrm>
            <a:prstGeom prst="rect">
              <a:avLst/>
            </a:prstGeom>
          </p:spPr>
        </p:pic>
        <p:sp>
          <p:nvSpPr>
            <p:cNvPr id="90" name="Freeform 15">
              <a:extLst>
                <a:ext uri="{FF2B5EF4-FFF2-40B4-BE49-F238E27FC236}">
                  <a16:creationId xmlns:a16="http://schemas.microsoft.com/office/drawing/2014/main" id="{12F3FBE8-9B1A-4D6F-A7AC-8CF6277338EF}"/>
                </a:ext>
              </a:extLst>
            </p:cNvPr>
            <p:cNvSpPr>
              <a:spLocks noEditPoints="1"/>
            </p:cNvSpPr>
            <p:nvPr/>
          </p:nvSpPr>
          <p:spPr bwMode="auto">
            <a:xfrm>
              <a:off x="1788483" y="3632515"/>
              <a:ext cx="329934" cy="333895"/>
            </a:xfrm>
            <a:custGeom>
              <a:avLst/>
              <a:gdLst>
                <a:gd name="T0" fmla="*/ 146 w 213"/>
                <a:gd name="T1" fmla="*/ 108 h 213"/>
                <a:gd name="T2" fmla="*/ 134 w 213"/>
                <a:gd name="T3" fmla="*/ 134 h 213"/>
                <a:gd name="T4" fmla="*/ 106 w 213"/>
                <a:gd name="T5" fmla="*/ 146 h 213"/>
                <a:gd name="T6" fmla="*/ 79 w 213"/>
                <a:gd name="T7" fmla="*/ 134 h 213"/>
                <a:gd name="T8" fmla="*/ 67 w 213"/>
                <a:gd name="T9" fmla="*/ 108 h 213"/>
                <a:gd name="T10" fmla="*/ 70 w 213"/>
                <a:gd name="T11" fmla="*/ 91 h 213"/>
                <a:gd name="T12" fmla="*/ 79 w 213"/>
                <a:gd name="T13" fmla="*/ 78 h 213"/>
                <a:gd name="T14" fmla="*/ 106 w 213"/>
                <a:gd name="T15" fmla="*/ 67 h 213"/>
                <a:gd name="T16" fmla="*/ 134 w 213"/>
                <a:gd name="T17" fmla="*/ 78 h 213"/>
                <a:gd name="T18" fmla="*/ 143 w 213"/>
                <a:gd name="T19" fmla="*/ 91 h 213"/>
                <a:gd name="T20" fmla="*/ 146 w 213"/>
                <a:gd name="T21" fmla="*/ 108 h 213"/>
                <a:gd name="T22" fmla="*/ 212 w 213"/>
                <a:gd name="T23" fmla="*/ 83 h 213"/>
                <a:gd name="T24" fmla="*/ 187 w 213"/>
                <a:gd name="T25" fmla="*/ 48 h 213"/>
                <a:gd name="T26" fmla="*/ 160 w 213"/>
                <a:gd name="T27" fmla="*/ 47 h 213"/>
                <a:gd name="T28" fmla="*/ 127 w 213"/>
                <a:gd name="T29" fmla="*/ 0 h 213"/>
                <a:gd name="T30" fmla="*/ 108 w 213"/>
                <a:gd name="T31" fmla="*/ 27 h 213"/>
                <a:gd name="T32" fmla="*/ 105 w 213"/>
                <a:gd name="T33" fmla="*/ 27 h 213"/>
                <a:gd name="T34" fmla="*/ 86 w 213"/>
                <a:gd name="T35" fmla="*/ 0 h 213"/>
                <a:gd name="T36" fmla="*/ 48 w 213"/>
                <a:gd name="T37" fmla="*/ 28 h 213"/>
                <a:gd name="T38" fmla="*/ 48 w 213"/>
                <a:gd name="T39" fmla="*/ 53 h 213"/>
                <a:gd name="T40" fmla="*/ 16 w 213"/>
                <a:gd name="T41" fmla="*/ 45 h 213"/>
                <a:gd name="T42" fmla="*/ 2 w 213"/>
                <a:gd name="T43" fmla="*/ 81 h 213"/>
                <a:gd name="T44" fmla="*/ 27 w 213"/>
                <a:gd name="T45" fmla="*/ 102 h 213"/>
                <a:gd name="T46" fmla="*/ 27 w 213"/>
                <a:gd name="T47" fmla="*/ 106 h 213"/>
                <a:gd name="T48" fmla="*/ 27 w 213"/>
                <a:gd name="T49" fmla="*/ 108 h 213"/>
                <a:gd name="T50" fmla="*/ 0 w 213"/>
                <a:gd name="T51" fmla="*/ 127 h 213"/>
                <a:gd name="T52" fmla="*/ 48 w 213"/>
                <a:gd name="T53" fmla="*/ 160 h 213"/>
                <a:gd name="T54" fmla="*/ 46 w 213"/>
                <a:gd name="T55" fmla="*/ 196 h 213"/>
                <a:gd name="T56" fmla="*/ 103 w 213"/>
                <a:gd name="T57" fmla="*/ 186 h 213"/>
                <a:gd name="T58" fmla="*/ 106 w 213"/>
                <a:gd name="T59" fmla="*/ 186 h 213"/>
                <a:gd name="T60" fmla="*/ 110 w 213"/>
                <a:gd name="T61" fmla="*/ 186 h 213"/>
                <a:gd name="T62" fmla="*/ 167 w 213"/>
                <a:gd name="T63" fmla="*/ 196 h 213"/>
                <a:gd name="T64" fmla="*/ 165 w 213"/>
                <a:gd name="T65" fmla="*/ 160 h 213"/>
                <a:gd name="T66" fmla="*/ 213 w 213"/>
                <a:gd name="T67" fmla="*/ 127 h 213"/>
                <a:gd name="T68" fmla="*/ 186 w 213"/>
                <a:gd name="T69" fmla="*/ 108 h 213"/>
                <a:gd name="T70" fmla="*/ 186 w 213"/>
                <a:gd name="T71" fmla="*/ 106 h 213"/>
                <a:gd name="T72" fmla="*/ 186 w 213"/>
                <a:gd name="T73" fmla="*/ 102 h 213"/>
                <a:gd name="T74" fmla="*/ 212 w 213"/>
                <a:gd name="T75" fmla="*/ 8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213">
                  <a:moveTo>
                    <a:pt x="146" y="108"/>
                  </a:moveTo>
                  <a:lnTo>
                    <a:pt x="146" y="108"/>
                  </a:lnTo>
                  <a:cubicBezTo>
                    <a:pt x="146" y="112"/>
                    <a:pt x="145" y="117"/>
                    <a:pt x="143" y="122"/>
                  </a:cubicBezTo>
                  <a:cubicBezTo>
                    <a:pt x="141" y="126"/>
                    <a:pt x="138" y="130"/>
                    <a:pt x="134" y="134"/>
                  </a:cubicBezTo>
                  <a:cubicBezTo>
                    <a:pt x="131" y="138"/>
                    <a:pt x="127" y="140"/>
                    <a:pt x="122" y="142"/>
                  </a:cubicBezTo>
                  <a:cubicBezTo>
                    <a:pt x="117" y="145"/>
                    <a:pt x="112" y="146"/>
                    <a:pt x="106" y="146"/>
                  </a:cubicBezTo>
                  <a:cubicBezTo>
                    <a:pt x="101" y="146"/>
                    <a:pt x="96" y="145"/>
                    <a:pt x="91" y="142"/>
                  </a:cubicBezTo>
                  <a:cubicBezTo>
                    <a:pt x="86" y="140"/>
                    <a:pt x="82" y="138"/>
                    <a:pt x="79" y="134"/>
                  </a:cubicBezTo>
                  <a:cubicBezTo>
                    <a:pt x="75" y="130"/>
                    <a:pt x="72" y="126"/>
                    <a:pt x="70" y="122"/>
                  </a:cubicBezTo>
                  <a:cubicBezTo>
                    <a:pt x="68" y="117"/>
                    <a:pt x="67" y="112"/>
                    <a:pt x="67" y="108"/>
                  </a:cubicBezTo>
                  <a:cubicBezTo>
                    <a:pt x="67" y="107"/>
                    <a:pt x="67" y="107"/>
                    <a:pt x="67" y="106"/>
                  </a:cubicBezTo>
                  <a:cubicBezTo>
                    <a:pt x="67" y="101"/>
                    <a:pt x="68" y="96"/>
                    <a:pt x="70" y="91"/>
                  </a:cubicBezTo>
                  <a:cubicBezTo>
                    <a:pt x="72" y="87"/>
                    <a:pt x="74" y="84"/>
                    <a:pt x="76" y="81"/>
                  </a:cubicBezTo>
                  <a:cubicBezTo>
                    <a:pt x="77" y="80"/>
                    <a:pt x="78" y="79"/>
                    <a:pt x="79" y="78"/>
                  </a:cubicBezTo>
                  <a:cubicBezTo>
                    <a:pt x="82" y="75"/>
                    <a:pt x="86" y="72"/>
                    <a:pt x="91" y="70"/>
                  </a:cubicBezTo>
                  <a:cubicBezTo>
                    <a:pt x="96" y="68"/>
                    <a:pt x="101" y="67"/>
                    <a:pt x="106" y="67"/>
                  </a:cubicBezTo>
                  <a:cubicBezTo>
                    <a:pt x="112" y="67"/>
                    <a:pt x="117" y="68"/>
                    <a:pt x="122" y="70"/>
                  </a:cubicBezTo>
                  <a:cubicBezTo>
                    <a:pt x="127" y="72"/>
                    <a:pt x="131" y="75"/>
                    <a:pt x="134" y="78"/>
                  </a:cubicBezTo>
                  <a:cubicBezTo>
                    <a:pt x="135" y="79"/>
                    <a:pt x="136" y="80"/>
                    <a:pt x="136" y="81"/>
                  </a:cubicBezTo>
                  <a:cubicBezTo>
                    <a:pt x="139" y="84"/>
                    <a:pt x="141" y="87"/>
                    <a:pt x="143" y="91"/>
                  </a:cubicBezTo>
                  <a:cubicBezTo>
                    <a:pt x="145" y="96"/>
                    <a:pt x="146" y="101"/>
                    <a:pt x="146" y="106"/>
                  </a:cubicBezTo>
                  <a:cubicBezTo>
                    <a:pt x="146" y="107"/>
                    <a:pt x="146" y="107"/>
                    <a:pt x="146" y="108"/>
                  </a:cubicBezTo>
                  <a:close/>
                  <a:moveTo>
                    <a:pt x="212" y="83"/>
                  </a:moveTo>
                  <a:lnTo>
                    <a:pt x="212" y="83"/>
                  </a:lnTo>
                  <a:lnTo>
                    <a:pt x="196" y="45"/>
                  </a:lnTo>
                  <a:lnTo>
                    <a:pt x="187" y="48"/>
                  </a:lnTo>
                  <a:lnTo>
                    <a:pt x="165" y="53"/>
                  </a:lnTo>
                  <a:cubicBezTo>
                    <a:pt x="164" y="51"/>
                    <a:pt x="162" y="49"/>
                    <a:pt x="160" y="47"/>
                  </a:cubicBezTo>
                  <a:lnTo>
                    <a:pt x="167" y="16"/>
                  </a:lnTo>
                  <a:lnTo>
                    <a:pt x="127" y="0"/>
                  </a:lnTo>
                  <a:lnTo>
                    <a:pt x="110" y="27"/>
                  </a:lnTo>
                  <a:cubicBezTo>
                    <a:pt x="110" y="27"/>
                    <a:pt x="109" y="27"/>
                    <a:pt x="108" y="27"/>
                  </a:cubicBezTo>
                  <a:cubicBezTo>
                    <a:pt x="108" y="27"/>
                    <a:pt x="107" y="27"/>
                    <a:pt x="106" y="27"/>
                  </a:cubicBezTo>
                  <a:cubicBezTo>
                    <a:pt x="106" y="27"/>
                    <a:pt x="105" y="27"/>
                    <a:pt x="105" y="27"/>
                  </a:cubicBezTo>
                  <a:cubicBezTo>
                    <a:pt x="104" y="27"/>
                    <a:pt x="103" y="27"/>
                    <a:pt x="103" y="27"/>
                  </a:cubicBezTo>
                  <a:lnTo>
                    <a:pt x="86" y="0"/>
                  </a:lnTo>
                  <a:lnTo>
                    <a:pt x="46" y="16"/>
                  </a:lnTo>
                  <a:lnTo>
                    <a:pt x="48" y="28"/>
                  </a:lnTo>
                  <a:lnTo>
                    <a:pt x="53" y="47"/>
                  </a:lnTo>
                  <a:cubicBezTo>
                    <a:pt x="51" y="49"/>
                    <a:pt x="49" y="51"/>
                    <a:pt x="48" y="53"/>
                  </a:cubicBezTo>
                  <a:lnTo>
                    <a:pt x="27" y="48"/>
                  </a:lnTo>
                  <a:lnTo>
                    <a:pt x="16" y="45"/>
                  </a:lnTo>
                  <a:lnTo>
                    <a:pt x="13" y="54"/>
                  </a:lnTo>
                  <a:lnTo>
                    <a:pt x="2" y="81"/>
                  </a:lnTo>
                  <a:lnTo>
                    <a:pt x="0" y="86"/>
                  </a:lnTo>
                  <a:lnTo>
                    <a:pt x="27" y="102"/>
                  </a:lnTo>
                  <a:cubicBezTo>
                    <a:pt x="27" y="103"/>
                    <a:pt x="27" y="104"/>
                    <a:pt x="27" y="104"/>
                  </a:cubicBezTo>
                  <a:cubicBezTo>
                    <a:pt x="27" y="105"/>
                    <a:pt x="27" y="106"/>
                    <a:pt x="27" y="106"/>
                  </a:cubicBezTo>
                  <a:cubicBezTo>
                    <a:pt x="27" y="107"/>
                    <a:pt x="27" y="107"/>
                    <a:pt x="27" y="108"/>
                  </a:cubicBezTo>
                  <a:cubicBezTo>
                    <a:pt x="27" y="108"/>
                    <a:pt x="27" y="108"/>
                    <a:pt x="27" y="108"/>
                  </a:cubicBezTo>
                  <a:cubicBezTo>
                    <a:pt x="27" y="109"/>
                    <a:pt x="27" y="109"/>
                    <a:pt x="27" y="110"/>
                  </a:cubicBezTo>
                  <a:lnTo>
                    <a:pt x="0" y="127"/>
                  </a:lnTo>
                  <a:lnTo>
                    <a:pt x="16" y="167"/>
                  </a:lnTo>
                  <a:lnTo>
                    <a:pt x="48" y="160"/>
                  </a:lnTo>
                  <a:cubicBezTo>
                    <a:pt x="49" y="162"/>
                    <a:pt x="51" y="163"/>
                    <a:pt x="53" y="165"/>
                  </a:cubicBezTo>
                  <a:lnTo>
                    <a:pt x="46" y="196"/>
                  </a:lnTo>
                  <a:lnTo>
                    <a:pt x="86" y="213"/>
                  </a:lnTo>
                  <a:lnTo>
                    <a:pt x="103" y="186"/>
                  </a:lnTo>
                  <a:cubicBezTo>
                    <a:pt x="103" y="186"/>
                    <a:pt x="104" y="186"/>
                    <a:pt x="105" y="186"/>
                  </a:cubicBezTo>
                  <a:cubicBezTo>
                    <a:pt x="105" y="186"/>
                    <a:pt x="106" y="186"/>
                    <a:pt x="106" y="186"/>
                  </a:cubicBezTo>
                  <a:cubicBezTo>
                    <a:pt x="107" y="186"/>
                    <a:pt x="108" y="186"/>
                    <a:pt x="108" y="186"/>
                  </a:cubicBezTo>
                  <a:cubicBezTo>
                    <a:pt x="109" y="186"/>
                    <a:pt x="110" y="186"/>
                    <a:pt x="110" y="186"/>
                  </a:cubicBezTo>
                  <a:lnTo>
                    <a:pt x="127" y="213"/>
                  </a:lnTo>
                  <a:lnTo>
                    <a:pt x="167" y="196"/>
                  </a:lnTo>
                  <a:lnTo>
                    <a:pt x="160" y="165"/>
                  </a:lnTo>
                  <a:cubicBezTo>
                    <a:pt x="162" y="163"/>
                    <a:pt x="164" y="162"/>
                    <a:pt x="165" y="160"/>
                  </a:cubicBezTo>
                  <a:lnTo>
                    <a:pt x="196" y="167"/>
                  </a:lnTo>
                  <a:lnTo>
                    <a:pt x="213" y="127"/>
                  </a:lnTo>
                  <a:lnTo>
                    <a:pt x="186" y="110"/>
                  </a:lnTo>
                  <a:cubicBezTo>
                    <a:pt x="186" y="109"/>
                    <a:pt x="186" y="109"/>
                    <a:pt x="186" y="108"/>
                  </a:cubicBezTo>
                  <a:cubicBezTo>
                    <a:pt x="186" y="108"/>
                    <a:pt x="186" y="107"/>
                    <a:pt x="186" y="107"/>
                  </a:cubicBezTo>
                  <a:cubicBezTo>
                    <a:pt x="186" y="107"/>
                    <a:pt x="186" y="106"/>
                    <a:pt x="186" y="106"/>
                  </a:cubicBezTo>
                  <a:cubicBezTo>
                    <a:pt x="186" y="106"/>
                    <a:pt x="186" y="105"/>
                    <a:pt x="186" y="104"/>
                  </a:cubicBezTo>
                  <a:cubicBezTo>
                    <a:pt x="186" y="104"/>
                    <a:pt x="186" y="103"/>
                    <a:pt x="186" y="102"/>
                  </a:cubicBezTo>
                  <a:lnTo>
                    <a:pt x="211" y="87"/>
                  </a:lnTo>
                  <a:cubicBezTo>
                    <a:pt x="211" y="86"/>
                    <a:pt x="212" y="84"/>
                    <a:pt x="212" y="83"/>
                  </a:cubicBezTo>
                  <a:close/>
                </a:path>
              </a:pathLst>
            </a:custGeom>
            <a:solidFill>
              <a:srgbClr val="0078D4"/>
            </a:solidFill>
            <a:ln w="0">
              <a:noFill/>
              <a:prstDash val="solid"/>
              <a:round/>
              <a:headEnd/>
              <a:tailEnd/>
            </a:ln>
          </p:spPr>
          <p:txBody>
            <a:bodyPr vert="horz" wrap="square" lIns="89617" tIns="44808" rIns="89617" bIns="44808" numCol="1" anchor="t" anchorCtr="0" compatLnSpc="1">
              <a:prstTxWarp prst="textNoShape">
                <a:avLst/>
              </a:prstTxWarp>
            </a:bodyPr>
            <a:lstStyle/>
            <a:p>
              <a:pPr marL="0" marR="0" lvl="0" indent="0" algn="l" defTabSz="9139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srgbClr val="282828"/>
                </a:solidFill>
                <a:effectLst/>
                <a:uLnTx/>
                <a:uFillTx/>
                <a:latin typeface="Segoe UI"/>
                <a:ea typeface="+mn-ea"/>
                <a:cs typeface="+mn-cs"/>
              </a:endParaRPr>
            </a:p>
          </p:txBody>
        </p:sp>
      </p:grpSp>
    </p:spTree>
    <p:extLst>
      <p:ext uri="{BB962C8B-B14F-4D97-AF65-F5344CB8AC3E}">
        <p14:creationId xmlns:p14="http://schemas.microsoft.com/office/powerpoint/2010/main" val="80300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Invoking the feature</a:t>
            </a:r>
          </a:p>
        </p:txBody>
      </p:sp>
      <p:grpSp>
        <p:nvGrpSpPr>
          <p:cNvPr id="5" name="Group 4">
            <a:extLst>
              <a:ext uri="{FF2B5EF4-FFF2-40B4-BE49-F238E27FC236}">
                <a16:creationId xmlns:a16="http://schemas.microsoft.com/office/drawing/2014/main" id="{2A4018A2-B0C2-4A09-B945-557E1934CAAA}"/>
              </a:ext>
            </a:extLst>
          </p:cNvPr>
          <p:cNvGrpSpPr/>
          <p:nvPr/>
        </p:nvGrpSpPr>
        <p:grpSpPr>
          <a:xfrm>
            <a:off x="988657" y="1198517"/>
            <a:ext cx="10629049" cy="5531336"/>
            <a:chOff x="1911012" y="1845730"/>
            <a:chExt cx="8784338" cy="4571352"/>
          </a:xfrm>
        </p:grpSpPr>
        <p:grpSp>
          <p:nvGrpSpPr>
            <p:cNvPr id="3" name="Group 2"/>
            <p:cNvGrpSpPr>
              <a:grpSpLocks noChangeAspect="1"/>
            </p:cNvGrpSpPr>
            <p:nvPr/>
          </p:nvGrpSpPr>
          <p:grpSpPr>
            <a:xfrm>
              <a:off x="1911012" y="1845730"/>
              <a:ext cx="8784338" cy="4571352"/>
              <a:chOff x="439955" y="1100566"/>
              <a:chExt cx="10994858" cy="5896301"/>
            </a:xfrm>
          </p:grpSpPr>
          <p:pic>
            <p:nvPicPr>
              <p:cNvPr id="2" name="Picture 1">
                <a:extLst>
                  <a:ext uri="{FF2B5EF4-FFF2-40B4-BE49-F238E27FC236}">
                    <a16:creationId xmlns:a16="http://schemas.microsoft.com/office/drawing/2014/main" id="{CC319C9F-3C50-4D1C-A6D1-34E5CCAD5EBB}"/>
                  </a:ext>
                </a:extLst>
              </p:cNvPr>
              <p:cNvPicPr>
                <a:picLocks noChangeAspect="1"/>
              </p:cNvPicPr>
              <p:nvPr/>
            </p:nvPicPr>
            <p:blipFill>
              <a:blip r:embed="rId3"/>
              <a:stretch>
                <a:fillRect/>
              </a:stretch>
            </p:blipFill>
            <p:spPr>
              <a:xfrm>
                <a:off x="1878118" y="1623115"/>
                <a:ext cx="8161427" cy="4614456"/>
              </a:xfrm>
              <a:prstGeom prst="rect">
                <a:avLst/>
              </a:prstGeom>
            </p:spPr>
          </p:pic>
          <p:pic>
            <p:nvPicPr>
              <p:cNvPr id="6" name="Device">
                <a:extLst>
                  <a:ext uri="{FF2B5EF4-FFF2-40B4-BE49-F238E27FC236}">
                    <a16:creationId xmlns:a16="http://schemas.microsoft.com/office/drawing/2014/main" id="{41C5B74D-CAA2-4292-AF9E-F197B728CD4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39955" y="1100566"/>
                <a:ext cx="10994858" cy="5896301"/>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12E40253-990A-4DC3-AA92-EB3E1AA5183A}"/>
                </a:ext>
              </a:extLst>
            </p:cNvPr>
            <p:cNvGrpSpPr/>
            <p:nvPr/>
          </p:nvGrpSpPr>
          <p:grpSpPr>
            <a:xfrm>
              <a:off x="3060032" y="2246190"/>
              <a:ext cx="6527588" cy="3591672"/>
              <a:chOff x="3121391" y="2290734"/>
              <a:chExt cx="6658480" cy="3663692"/>
            </a:xfrm>
          </p:grpSpPr>
          <p:pic>
            <p:nvPicPr>
              <p:cNvPr id="8" name="Picture 7">
                <a:extLst>
                  <a:ext uri="{FF2B5EF4-FFF2-40B4-BE49-F238E27FC236}">
                    <a16:creationId xmlns:a16="http://schemas.microsoft.com/office/drawing/2014/main" id="{7EA9915B-1D03-40F3-9F50-7454939E0175}"/>
                  </a:ext>
                </a:extLst>
              </p:cNvPr>
              <p:cNvPicPr>
                <a:picLocks noChangeAspect="1"/>
              </p:cNvPicPr>
              <p:nvPr/>
            </p:nvPicPr>
            <p:blipFill rotWithShape="1">
              <a:blip r:embed="rId5"/>
              <a:srcRect t="-1" b="94864"/>
              <a:stretch/>
            </p:blipFill>
            <p:spPr>
              <a:xfrm>
                <a:off x="3121391" y="2290734"/>
                <a:ext cx="6658480" cy="188148"/>
              </a:xfrm>
              <a:prstGeom prst="rect">
                <a:avLst/>
              </a:prstGeom>
            </p:spPr>
          </p:pic>
          <p:pic>
            <p:nvPicPr>
              <p:cNvPr id="9" name="Picture 8">
                <a:extLst>
                  <a:ext uri="{FF2B5EF4-FFF2-40B4-BE49-F238E27FC236}">
                    <a16:creationId xmlns:a16="http://schemas.microsoft.com/office/drawing/2014/main" id="{DD814563-E3FD-4202-A9F2-D9D57347459F}"/>
                  </a:ext>
                </a:extLst>
              </p:cNvPr>
              <p:cNvPicPr>
                <a:picLocks noChangeAspect="1"/>
              </p:cNvPicPr>
              <p:nvPr/>
            </p:nvPicPr>
            <p:blipFill rotWithShape="1">
              <a:blip r:embed="rId6"/>
              <a:srcRect t="5406" r="96932" b="1"/>
              <a:stretch/>
            </p:blipFill>
            <p:spPr>
              <a:xfrm>
                <a:off x="3122556" y="2478882"/>
                <a:ext cx="203574" cy="3475544"/>
              </a:xfrm>
              <a:prstGeom prst="rect">
                <a:avLst/>
              </a:prstGeom>
            </p:spPr>
          </p:pic>
        </p:grpSp>
        <p:sp>
          <p:nvSpPr>
            <p:cNvPr id="10" name="Rectangle 9">
              <a:extLst>
                <a:ext uri="{FF2B5EF4-FFF2-40B4-BE49-F238E27FC236}">
                  <a16:creationId xmlns:a16="http://schemas.microsoft.com/office/drawing/2014/main" id="{445470D1-9642-482E-ADB9-C19BD4F2EF5B}"/>
                </a:ext>
              </a:extLst>
            </p:cNvPr>
            <p:cNvSpPr/>
            <p:nvPr/>
          </p:nvSpPr>
          <p:spPr bwMode="auto">
            <a:xfrm>
              <a:off x="2936564" y="5837208"/>
              <a:ext cx="6790161" cy="119770"/>
            </a:xfrm>
            <a:prstGeom prst="rect">
              <a:avLst/>
            </a:prstGeom>
            <a:solidFill>
              <a:srgbClr val="06070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90088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6FF46EC-7A3A-43DF-97CD-DCD928D9C847}"/>
              </a:ext>
            </a:extLst>
          </p:cNvPr>
          <p:cNvSpPr/>
          <p:nvPr/>
        </p:nvSpPr>
        <p:spPr bwMode="auto">
          <a:xfrm>
            <a:off x="7891565" y="1993588"/>
            <a:ext cx="3517616" cy="3528959"/>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0CBB577F-1359-4F97-9090-9B33B651126A}"/>
              </a:ext>
            </a:extLst>
          </p:cNvPr>
          <p:cNvSpPr>
            <a:spLocks noGrp="1"/>
          </p:cNvSpPr>
          <p:nvPr>
            <p:ph type="title"/>
          </p:nvPr>
        </p:nvSpPr>
        <p:spPr/>
        <p:txBody>
          <a:bodyPr/>
          <a:lstStyle/>
          <a:p>
            <a:r>
              <a:rPr lang="en-US"/>
              <a:t>Office deployment </a:t>
            </a:r>
          </a:p>
        </p:txBody>
      </p:sp>
      <p:grpSp>
        <p:nvGrpSpPr>
          <p:cNvPr id="5" name="Group 4">
            <a:extLst>
              <a:ext uri="{FF2B5EF4-FFF2-40B4-BE49-F238E27FC236}">
                <a16:creationId xmlns:a16="http://schemas.microsoft.com/office/drawing/2014/main" id="{3BB71F92-267A-4889-AC68-11F61DF61204}"/>
              </a:ext>
            </a:extLst>
          </p:cNvPr>
          <p:cNvGrpSpPr/>
          <p:nvPr/>
        </p:nvGrpSpPr>
        <p:grpSpPr>
          <a:xfrm>
            <a:off x="1521486" y="2631289"/>
            <a:ext cx="1879682" cy="2350884"/>
            <a:chOff x="1551994" y="2683555"/>
            <a:chExt cx="1917374" cy="2398024"/>
          </a:xfrm>
        </p:grpSpPr>
        <p:sp>
          <p:nvSpPr>
            <p:cNvPr id="10" name="Rectangle 9"/>
            <p:cNvSpPr/>
            <p:nvPr/>
          </p:nvSpPr>
          <p:spPr>
            <a:xfrm>
              <a:off x="1551994" y="4721455"/>
              <a:ext cx="1917374" cy="360124"/>
            </a:xfrm>
            <a:prstGeom prst="rect">
              <a:avLst/>
            </a:prstGeom>
          </p:spPr>
          <p:txBody>
            <a:bodyPr wrap="none" lIns="0" rIns="0">
              <a:spAutoFit/>
            </a:bodyPr>
            <a:lstStyle/>
            <a:p>
              <a:pPr algn="ctr" defTabSz="913963" fontAlgn="base">
                <a:lnSpc>
                  <a:spcPts val="1961"/>
                </a:lnSpc>
                <a:spcBef>
                  <a:spcPct val="0"/>
                </a:spcBef>
                <a:spcAft>
                  <a:spcPts val="600"/>
                </a:spcAft>
                <a:defRPr/>
              </a:pPr>
              <a:r>
                <a:rPr lang="en-US" sz="2353">
                  <a:solidFill>
                    <a:srgbClr val="282828"/>
                  </a:solidFill>
                  <a:latin typeface="Segoe UI Semibold"/>
                </a:rPr>
                <a:t>Pre-requisites</a:t>
              </a:r>
            </a:p>
          </p:txBody>
        </p:sp>
        <p:cxnSp>
          <p:nvCxnSpPr>
            <p:cNvPr id="33" name="Straight Connector 32">
              <a:extLst>
                <a:ext uri="{FF2B5EF4-FFF2-40B4-BE49-F238E27FC236}">
                  <a16:creationId xmlns:a16="http://schemas.microsoft.com/office/drawing/2014/main" id="{D270A5FF-8D2D-439E-B7F3-D87C062FC88D}"/>
                </a:ext>
              </a:extLst>
            </p:cNvPr>
            <p:cNvCxnSpPr/>
            <p:nvPr/>
          </p:nvCxnSpPr>
          <p:spPr>
            <a:xfrm>
              <a:off x="1561035" y="4272130"/>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B630722-55B3-4972-ABC0-9FA018210065}"/>
                </a:ext>
              </a:extLst>
            </p:cNvPr>
            <p:cNvPicPr>
              <a:picLocks noChangeAspect="1"/>
            </p:cNvPicPr>
            <p:nvPr/>
          </p:nvPicPr>
          <p:blipFill>
            <a:blip r:embed="rId3"/>
            <a:stretch>
              <a:fillRect/>
            </a:stretch>
          </p:blipFill>
          <p:spPr>
            <a:xfrm>
              <a:off x="1935996" y="2683555"/>
              <a:ext cx="1149368" cy="1149368"/>
            </a:xfrm>
            <a:prstGeom prst="rect">
              <a:avLst/>
            </a:prstGeom>
          </p:spPr>
        </p:pic>
      </p:grpSp>
      <p:grpSp>
        <p:nvGrpSpPr>
          <p:cNvPr id="3" name="Group 2">
            <a:extLst>
              <a:ext uri="{FF2B5EF4-FFF2-40B4-BE49-F238E27FC236}">
                <a16:creationId xmlns:a16="http://schemas.microsoft.com/office/drawing/2014/main" id="{57EDF0D6-6CF1-426A-917D-C1203DAE4B9C}"/>
              </a:ext>
            </a:extLst>
          </p:cNvPr>
          <p:cNvGrpSpPr/>
          <p:nvPr/>
        </p:nvGrpSpPr>
        <p:grpSpPr>
          <a:xfrm>
            <a:off x="8412055" y="2631289"/>
            <a:ext cx="2476639" cy="2350884"/>
            <a:chOff x="8580734" y="2683555"/>
            <a:chExt cx="2526301" cy="2398024"/>
          </a:xfrm>
        </p:grpSpPr>
        <p:sp>
          <p:nvSpPr>
            <p:cNvPr id="14" name="Rectangle 13"/>
            <p:cNvSpPr/>
            <p:nvPr/>
          </p:nvSpPr>
          <p:spPr>
            <a:xfrm>
              <a:off x="8580734" y="4721455"/>
              <a:ext cx="2526301" cy="360124"/>
            </a:xfrm>
            <a:prstGeom prst="rect">
              <a:avLst/>
            </a:prstGeom>
          </p:spPr>
          <p:txBody>
            <a:bodyPr wrap="none" lIns="0" rIns="0">
              <a:spAutoFit/>
            </a:bodyPr>
            <a:lstStyle/>
            <a:p>
              <a:pPr algn="ctr" defTabSz="913963" fontAlgn="base">
                <a:lnSpc>
                  <a:spcPts val="1961"/>
                </a:lnSpc>
                <a:spcBef>
                  <a:spcPct val="0"/>
                </a:spcBef>
                <a:spcAft>
                  <a:spcPts val="600"/>
                </a:spcAft>
                <a:defRPr/>
              </a:pPr>
              <a:r>
                <a:rPr lang="en-US" sz="2353">
                  <a:solidFill>
                    <a:srgbClr val="282828"/>
                  </a:solidFill>
                  <a:latin typeface="Segoe UI Semibold"/>
                </a:rPr>
                <a:t>Device experience</a:t>
              </a:r>
            </a:p>
          </p:txBody>
        </p:sp>
        <p:cxnSp>
          <p:nvCxnSpPr>
            <p:cNvPr id="18" name="Straight Connector 17">
              <a:extLst>
                <a:ext uri="{FF2B5EF4-FFF2-40B4-BE49-F238E27FC236}">
                  <a16:creationId xmlns:a16="http://schemas.microsoft.com/office/drawing/2014/main" id="{FF6746CE-F83F-40D1-B8B2-149285BFB9FF}"/>
                </a:ext>
              </a:extLst>
            </p:cNvPr>
            <p:cNvCxnSpPr/>
            <p:nvPr/>
          </p:nvCxnSpPr>
          <p:spPr>
            <a:xfrm>
              <a:off x="8894238" y="4272130"/>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413C7A7-8667-4164-9797-866195622E04}"/>
                </a:ext>
              </a:extLst>
            </p:cNvPr>
            <p:cNvPicPr>
              <a:picLocks noChangeAspect="1"/>
            </p:cNvPicPr>
            <p:nvPr/>
          </p:nvPicPr>
          <p:blipFill>
            <a:blip r:embed="rId4"/>
            <a:stretch>
              <a:fillRect/>
            </a:stretch>
          </p:blipFill>
          <p:spPr>
            <a:xfrm>
              <a:off x="9269199" y="2683555"/>
              <a:ext cx="1149368" cy="1149368"/>
            </a:xfrm>
            <a:prstGeom prst="rect">
              <a:avLst/>
            </a:prstGeom>
          </p:spPr>
        </p:pic>
      </p:grpSp>
      <p:grpSp>
        <p:nvGrpSpPr>
          <p:cNvPr id="4" name="Group 3">
            <a:extLst>
              <a:ext uri="{FF2B5EF4-FFF2-40B4-BE49-F238E27FC236}">
                <a16:creationId xmlns:a16="http://schemas.microsoft.com/office/drawing/2014/main" id="{D23657BA-EB8D-498A-A575-660708B51405}"/>
              </a:ext>
            </a:extLst>
          </p:cNvPr>
          <p:cNvGrpSpPr/>
          <p:nvPr/>
        </p:nvGrpSpPr>
        <p:grpSpPr>
          <a:xfrm>
            <a:off x="5272295" y="2636929"/>
            <a:ext cx="1861955" cy="2345244"/>
            <a:chOff x="5378015" y="2689308"/>
            <a:chExt cx="1899291" cy="2392271"/>
          </a:xfrm>
        </p:grpSpPr>
        <p:sp>
          <p:nvSpPr>
            <p:cNvPr id="13" name="Rectangle 12"/>
            <p:cNvSpPr/>
            <p:nvPr/>
          </p:nvSpPr>
          <p:spPr>
            <a:xfrm>
              <a:off x="5707940" y="4721455"/>
              <a:ext cx="1239441" cy="360124"/>
            </a:xfrm>
            <a:prstGeom prst="rect">
              <a:avLst/>
            </a:prstGeom>
          </p:spPr>
          <p:txBody>
            <a:bodyPr wrap="none" lIns="0" rIns="0">
              <a:spAutoFit/>
            </a:bodyPr>
            <a:lstStyle/>
            <a:p>
              <a:pPr algn="ctr" defTabSz="913963" fontAlgn="base">
                <a:lnSpc>
                  <a:spcPts val="1961"/>
                </a:lnSpc>
                <a:spcBef>
                  <a:spcPct val="0"/>
                </a:spcBef>
                <a:spcAft>
                  <a:spcPts val="600"/>
                </a:spcAft>
                <a:defRPr/>
              </a:pPr>
              <a:r>
                <a:rPr lang="en-US" sz="2353">
                  <a:solidFill>
                    <a:srgbClr val="282828"/>
                  </a:solidFill>
                  <a:latin typeface="Segoe UI Semibold"/>
                </a:rPr>
                <a:t>Methods</a:t>
              </a:r>
            </a:p>
          </p:txBody>
        </p:sp>
        <p:cxnSp>
          <p:nvCxnSpPr>
            <p:cNvPr id="31" name="Straight Connector 30">
              <a:extLst>
                <a:ext uri="{FF2B5EF4-FFF2-40B4-BE49-F238E27FC236}">
                  <a16:creationId xmlns:a16="http://schemas.microsoft.com/office/drawing/2014/main" id="{FF026C33-0A79-440D-87F4-A713EBE1AB71}"/>
                </a:ext>
              </a:extLst>
            </p:cNvPr>
            <p:cNvCxnSpPr/>
            <p:nvPr/>
          </p:nvCxnSpPr>
          <p:spPr>
            <a:xfrm>
              <a:off x="5378015" y="4272130"/>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08034515-946F-4738-8CA8-050500052020}"/>
                </a:ext>
              </a:extLst>
            </p:cNvPr>
            <p:cNvPicPr>
              <a:picLocks noChangeAspect="1"/>
            </p:cNvPicPr>
            <p:nvPr/>
          </p:nvPicPr>
          <p:blipFill>
            <a:blip r:embed="rId5"/>
            <a:stretch>
              <a:fillRect/>
            </a:stretch>
          </p:blipFill>
          <p:spPr>
            <a:xfrm>
              <a:off x="5752976" y="2689308"/>
              <a:ext cx="1149368" cy="1149368"/>
            </a:xfrm>
            <a:prstGeom prst="rect">
              <a:avLst/>
            </a:prstGeom>
          </p:spPr>
        </p:pic>
      </p:grpSp>
    </p:spTree>
    <p:extLst>
      <p:ext uri="{BB962C8B-B14F-4D97-AF65-F5344CB8AC3E}">
        <p14:creationId xmlns:p14="http://schemas.microsoft.com/office/powerpoint/2010/main" val="1273315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1250"/>
                            </p:stCondLst>
                            <p:childTnLst>
                              <p:par>
                                <p:cTn id="18" presetID="22" presetClass="entr" presetSubtype="1"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up)">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83DE595-5AD7-41A3-BC94-4DE971309B44}"/>
              </a:ext>
            </a:extLst>
          </p:cNvPr>
          <p:cNvCxnSpPr>
            <a:cxnSpLocks/>
          </p:cNvCxnSpPr>
          <p:nvPr/>
        </p:nvCxnSpPr>
        <p:spPr>
          <a:xfrm>
            <a:off x="467143" y="3429000"/>
            <a:ext cx="728382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7D513CB-FAF7-4FFF-82FD-70A5345684F9}"/>
              </a:ext>
            </a:extLst>
          </p:cNvPr>
          <p:cNvSpPr txBox="1"/>
          <p:nvPr/>
        </p:nvSpPr>
        <p:spPr>
          <a:xfrm>
            <a:off x="467142" y="2170196"/>
            <a:ext cx="6269541" cy="944404"/>
          </a:xfrm>
          <a:prstGeom prst="rect">
            <a:avLst/>
          </a:prstGeom>
          <a:noFill/>
        </p:spPr>
        <p:txBody>
          <a:bodyPr wrap="square" lIns="0" tIns="0" rIns="0" bIns="0"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282828"/>
                </a:solidFill>
                <a:effectLst/>
                <a:uLnTx/>
                <a:uFillTx/>
                <a:latin typeface="Segoe UI Semibold"/>
                <a:ea typeface="+mn-ea"/>
                <a:cs typeface="+mn-cs"/>
              </a:rPr>
              <a:t>User experience on an iOS device: </a:t>
            </a:r>
          </a:p>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0078D4"/>
                </a:solidFill>
                <a:effectLst/>
                <a:uLnTx/>
                <a:uFillTx/>
                <a:latin typeface="Segoe UI Semibold"/>
                <a:ea typeface="+mn-ea"/>
                <a:cs typeface="+mn-cs"/>
              </a:rPr>
              <a:t>Step 1</a:t>
            </a:r>
          </a:p>
        </p:txBody>
      </p:sp>
      <p:sp>
        <p:nvSpPr>
          <p:cNvPr id="2" name="Title 1" hidden="1">
            <a:extLst>
              <a:ext uri="{FF2B5EF4-FFF2-40B4-BE49-F238E27FC236}">
                <a16:creationId xmlns:a16="http://schemas.microsoft.com/office/drawing/2014/main" id="{41539CCD-8B79-4406-94F3-859007D71965}"/>
              </a:ext>
            </a:extLst>
          </p:cNvPr>
          <p:cNvSpPr>
            <a:spLocks noGrp="1"/>
          </p:cNvSpPr>
          <p:nvPr>
            <p:ph type="title"/>
          </p:nvPr>
        </p:nvSpPr>
        <p:spPr/>
        <p:txBody>
          <a:bodyPr/>
          <a:lstStyle/>
          <a:p>
            <a:r>
              <a:rPr lang="en-US"/>
              <a:t>iOS setup: Step 1</a:t>
            </a:r>
          </a:p>
        </p:txBody>
      </p:sp>
      <p:grpSp>
        <p:nvGrpSpPr>
          <p:cNvPr id="16" name="Group 15">
            <a:extLst>
              <a:ext uri="{FF2B5EF4-FFF2-40B4-BE49-F238E27FC236}">
                <a16:creationId xmlns:a16="http://schemas.microsoft.com/office/drawing/2014/main" id="{4BAFC7ED-79C2-4524-9A4D-92D42047FE6F}"/>
              </a:ext>
            </a:extLst>
          </p:cNvPr>
          <p:cNvGrpSpPr/>
          <p:nvPr/>
        </p:nvGrpSpPr>
        <p:grpSpPr>
          <a:xfrm>
            <a:off x="7738481" y="650398"/>
            <a:ext cx="2848318" cy="5714190"/>
            <a:chOff x="7893653" y="662943"/>
            <a:chExt cx="2905433" cy="5828771"/>
          </a:xfrm>
        </p:grpSpPr>
        <p:pic>
          <p:nvPicPr>
            <p:cNvPr id="6" name="Picture 5" descr="A screen shot of a monitor&#10;&#10;Description generated with high confidence">
              <a:extLst>
                <a:ext uri="{FF2B5EF4-FFF2-40B4-BE49-F238E27FC236}">
                  <a16:creationId xmlns:a16="http://schemas.microsoft.com/office/drawing/2014/main" id="{5197BF26-E166-4F53-8B6A-FD70299E84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2787" y="1364108"/>
              <a:ext cx="2487336" cy="4513768"/>
            </a:xfrm>
            <a:prstGeom prst="rect">
              <a:avLst/>
            </a:prstGeom>
            <a:ln w="25400">
              <a:solidFill>
                <a:schemeClr val="tx1">
                  <a:lumMod val="50000"/>
                </a:schemeClr>
              </a:solidFill>
            </a:ln>
          </p:spPr>
        </p:pic>
        <p:pic>
          <p:nvPicPr>
            <p:cNvPr id="15" name="Picture 14">
              <a:extLst>
                <a:ext uri="{FF2B5EF4-FFF2-40B4-BE49-F238E27FC236}">
                  <a16:creationId xmlns:a16="http://schemas.microsoft.com/office/drawing/2014/main" id="{B1191A11-194A-47C9-BDC0-B772AAD52981}"/>
                </a:ext>
              </a:extLst>
            </p:cNvPr>
            <p:cNvPicPr>
              <a:picLocks noChangeAspect="1"/>
            </p:cNvPicPr>
            <p:nvPr/>
          </p:nvPicPr>
          <p:blipFill>
            <a:blip r:embed="rId4"/>
            <a:stretch>
              <a:fillRect/>
            </a:stretch>
          </p:blipFill>
          <p:spPr>
            <a:xfrm>
              <a:off x="7893653" y="662943"/>
              <a:ext cx="2905433" cy="5828771"/>
            </a:xfrm>
            <a:prstGeom prst="rect">
              <a:avLst/>
            </a:prstGeom>
          </p:spPr>
        </p:pic>
      </p:grpSp>
    </p:spTree>
    <p:extLst>
      <p:ext uri="{BB962C8B-B14F-4D97-AF65-F5344CB8AC3E}">
        <p14:creationId xmlns:p14="http://schemas.microsoft.com/office/powerpoint/2010/main" val="194482217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a:extLst>
              <a:ext uri="{FF2B5EF4-FFF2-40B4-BE49-F238E27FC236}">
                <a16:creationId xmlns:a16="http://schemas.microsoft.com/office/drawing/2014/main" id="{356649AE-74E7-4652-8248-C1A9F91CFA12}"/>
              </a:ext>
            </a:extLst>
          </p:cNvPr>
          <p:cNvSpPr>
            <a:spLocks noGrp="1"/>
          </p:cNvSpPr>
          <p:nvPr>
            <p:ph type="title"/>
          </p:nvPr>
        </p:nvSpPr>
        <p:spPr/>
        <p:txBody>
          <a:bodyPr/>
          <a:lstStyle/>
          <a:p>
            <a:r>
              <a:rPr lang="en-US"/>
              <a:t>iOS setup: Step 2</a:t>
            </a:r>
          </a:p>
        </p:txBody>
      </p:sp>
      <p:grpSp>
        <p:nvGrpSpPr>
          <p:cNvPr id="5" name="Group 4">
            <a:extLst>
              <a:ext uri="{FF2B5EF4-FFF2-40B4-BE49-F238E27FC236}">
                <a16:creationId xmlns:a16="http://schemas.microsoft.com/office/drawing/2014/main" id="{8CB56A32-B117-477E-866D-BF57466C4AB5}"/>
              </a:ext>
            </a:extLst>
          </p:cNvPr>
          <p:cNvGrpSpPr/>
          <p:nvPr/>
        </p:nvGrpSpPr>
        <p:grpSpPr>
          <a:xfrm>
            <a:off x="7460654" y="595332"/>
            <a:ext cx="3423746" cy="5955585"/>
            <a:chOff x="4378936" y="1100990"/>
            <a:chExt cx="3492399" cy="6075007"/>
          </a:xfrm>
        </p:grpSpPr>
        <p:grpSp>
          <p:nvGrpSpPr>
            <p:cNvPr id="7" name="Group 6">
              <a:extLst>
                <a:ext uri="{FF2B5EF4-FFF2-40B4-BE49-F238E27FC236}">
                  <a16:creationId xmlns:a16="http://schemas.microsoft.com/office/drawing/2014/main" id="{51B05DFE-0096-48FB-B670-2C26CEF84149}"/>
                </a:ext>
              </a:extLst>
            </p:cNvPr>
            <p:cNvGrpSpPr/>
            <p:nvPr/>
          </p:nvGrpSpPr>
          <p:grpSpPr>
            <a:xfrm>
              <a:off x="4378936" y="1100990"/>
              <a:ext cx="3492399" cy="6075007"/>
              <a:chOff x="4292600" y="1079500"/>
              <a:chExt cx="3424231" cy="5956430"/>
            </a:xfrm>
          </p:grpSpPr>
          <p:pic>
            <p:nvPicPr>
              <p:cNvPr id="3" name="Picture 3" descr="iPhone-sil-in-frame-slide16.png">
                <a:extLst>
                  <a:ext uri="{FF2B5EF4-FFF2-40B4-BE49-F238E27FC236}">
                    <a16:creationId xmlns:a16="http://schemas.microsoft.com/office/drawing/2014/main" id="{C1119A7C-BA97-49C7-BE67-E4739F1B99A9}"/>
                  </a:ext>
                </a:extLst>
              </p:cNvPr>
              <p:cNvPicPr>
                <a:picLocks noChangeAspect="1"/>
              </p:cNvPicPr>
              <p:nvPr/>
            </p:nvPicPr>
            <p:blipFill>
              <a:blip r:embed="rId3"/>
              <a:stretch>
                <a:fillRect/>
              </a:stretch>
            </p:blipFill>
            <p:spPr>
              <a:xfrm>
                <a:off x="4292600" y="1079500"/>
                <a:ext cx="3424231" cy="5956430"/>
              </a:xfrm>
              <a:prstGeom prst="rect">
                <a:avLst/>
              </a:prstGeom>
            </p:spPr>
          </p:pic>
          <p:pic>
            <p:nvPicPr>
              <p:cNvPr id="8" name="Picture 7"/>
              <p:cNvPicPr>
                <a:picLocks noChangeAspect="1"/>
              </p:cNvPicPr>
              <p:nvPr/>
            </p:nvPicPr>
            <p:blipFill>
              <a:blip r:embed="rId4"/>
              <a:stretch>
                <a:fillRect/>
              </a:stretch>
            </p:blipFill>
            <p:spPr>
              <a:xfrm>
                <a:off x="4571992" y="1143668"/>
                <a:ext cx="2848722" cy="5715000"/>
              </a:xfrm>
              <a:prstGeom prst="rect">
                <a:avLst/>
              </a:prstGeom>
            </p:spPr>
          </p:pic>
        </p:grpSp>
        <p:pic>
          <p:nvPicPr>
            <p:cNvPr id="9" name="Picture 8">
              <a:extLst>
                <a:ext uri="{FF2B5EF4-FFF2-40B4-BE49-F238E27FC236}">
                  <a16:creationId xmlns:a16="http://schemas.microsoft.com/office/drawing/2014/main" id="{D3270BCC-415E-46E1-A86B-D135C3F288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778209">
              <a:off x="6458642" y="2735564"/>
              <a:ext cx="470445" cy="470445"/>
            </a:xfrm>
            <a:prstGeom prst="rect">
              <a:avLst/>
            </a:prstGeom>
            <a:effectLst>
              <a:outerShdw blurRad="63500" sx="123000" sy="123000" algn="ctr" rotWithShape="0">
                <a:srgbClr val="FFFF00">
                  <a:alpha val="70000"/>
                </a:srgbClr>
              </a:outerShdw>
            </a:effectLst>
          </p:spPr>
        </p:pic>
      </p:grpSp>
      <p:cxnSp>
        <p:nvCxnSpPr>
          <p:cNvPr id="10" name="Straight Connector 9">
            <a:extLst>
              <a:ext uri="{FF2B5EF4-FFF2-40B4-BE49-F238E27FC236}">
                <a16:creationId xmlns:a16="http://schemas.microsoft.com/office/drawing/2014/main" id="{C9E95BEC-DB0F-4EDC-86B0-06533092040B}"/>
              </a:ext>
            </a:extLst>
          </p:cNvPr>
          <p:cNvCxnSpPr>
            <a:cxnSpLocks/>
          </p:cNvCxnSpPr>
          <p:nvPr/>
        </p:nvCxnSpPr>
        <p:spPr>
          <a:xfrm>
            <a:off x="467143" y="3429000"/>
            <a:ext cx="728382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A3E9511-B17D-4B67-869D-EFFDDB339FE0}"/>
              </a:ext>
            </a:extLst>
          </p:cNvPr>
          <p:cNvSpPr txBox="1"/>
          <p:nvPr/>
        </p:nvSpPr>
        <p:spPr>
          <a:xfrm>
            <a:off x="467142" y="2170196"/>
            <a:ext cx="6269541" cy="944404"/>
          </a:xfrm>
          <a:prstGeom prst="rect">
            <a:avLst/>
          </a:prstGeom>
          <a:noFill/>
        </p:spPr>
        <p:txBody>
          <a:bodyPr wrap="square" lIns="0" tIns="0" rIns="0" bIns="0"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282828"/>
                </a:solidFill>
                <a:effectLst/>
                <a:uLnTx/>
                <a:uFillTx/>
                <a:latin typeface="Segoe UI Semibold"/>
                <a:ea typeface="+mn-ea"/>
                <a:cs typeface="+mn-cs"/>
              </a:rPr>
              <a:t>User experience on an iOS device: </a:t>
            </a:r>
          </a:p>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0078D4"/>
                </a:solidFill>
                <a:effectLst/>
                <a:uLnTx/>
                <a:uFillTx/>
                <a:latin typeface="Segoe UI Semibold"/>
                <a:ea typeface="+mn-ea"/>
                <a:cs typeface="+mn-cs"/>
              </a:rPr>
              <a:t>Step 2</a:t>
            </a:r>
          </a:p>
        </p:txBody>
      </p:sp>
    </p:spTree>
    <p:extLst>
      <p:ext uri="{BB962C8B-B14F-4D97-AF65-F5344CB8AC3E}">
        <p14:creationId xmlns:p14="http://schemas.microsoft.com/office/powerpoint/2010/main" val="88417565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a:extLst>
              <a:ext uri="{FF2B5EF4-FFF2-40B4-BE49-F238E27FC236}">
                <a16:creationId xmlns:a16="http://schemas.microsoft.com/office/drawing/2014/main" id="{BAB739C0-A339-48C1-AAFA-36391AD3AE22}"/>
              </a:ext>
            </a:extLst>
          </p:cNvPr>
          <p:cNvSpPr>
            <a:spLocks noGrp="1"/>
          </p:cNvSpPr>
          <p:nvPr>
            <p:ph type="title"/>
          </p:nvPr>
        </p:nvSpPr>
        <p:spPr/>
        <p:txBody>
          <a:bodyPr/>
          <a:lstStyle/>
          <a:p>
            <a:r>
              <a:rPr lang="en-US"/>
              <a:t>iOS setup: Step 3</a:t>
            </a:r>
          </a:p>
        </p:txBody>
      </p:sp>
      <p:grpSp>
        <p:nvGrpSpPr>
          <p:cNvPr id="4" name="Group 3">
            <a:extLst>
              <a:ext uri="{FF2B5EF4-FFF2-40B4-BE49-F238E27FC236}">
                <a16:creationId xmlns:a16="http://schemas.microsoft.com/office/drawing/2014/main" id="{B7E2D5FA-26B6-4C9F-9A8B-EDAAF2F80E03}"/>
              </a:ext>
            </a:extLst>
          </p:cNvPr>
          <p:cNvGrpSpPr/>
          <p:nvPr/>
        </p:nvGrpSpPr>
        <p:grpSpPr>
          <a:xfrm>
            <a:off x="7453435" y="557422"/>
            <a:ext cx="3408304" cy="5920618"/>
            <a:chOff x="4374791" y="1074566"/>
            <a:chExt cx="3476648" cy="6039339"/>
          </a:xfrm>
        </p:grpSpPr>
        <p:grpSp>
          <p:nvGrpSpPr>
            <p:cNvPr id="7" name="Group 6">
              <a:extLst>
                <a:ext uri="{FF2B5EF4-FFF2-40B4-BE49-F238E27FC236}">
                  <a16:creationId xmlns:a16="http://schemas.microsoft.com/office/drawing/2014/main" id="{80CB5B77-6DE1-4DFD-92CA-2A3ADFC203E5}"/>
                </a:ext>
              </a:extLst>
            </p:cNvPr>
            <p:cNvGrpSpPr/>
            <p:nvPr/>
          </p:nvGrpSpPr>
          <p:grpSpPr>
            <a:xfrm>
              <a:off x="4374791" y="1074566"/>
              <a:ext cx="3476648" cy="6039339"/>
              <a:chOff x="4288536" y="1053592"/>
              <a:chExt cx="3408788" cy="5921458"/>
            </a:xfrm>
          </p:grpSpPr>
          <p:pic>
            <p:nvPicPr>
              <p:cNvPr id="8" name="Picture 8" descr="iPhone-sil-in-frame-slide15.png">
                <a:extLst>
                  <a:ext uri="{FF2B5EF4-FFF2-40B4-BE49-F238E27FC236}">
                    <a16:creationId xmlns:a16="http://schemas.microsoft.com/office/drawing/2014/main" id="{AF218CEF-64D4-42E0-A637-76B185313282}"/>
                  </a:ext>
                </a:extLst>
              </p:cNvPr>
              <p:cNvPicPr>
                <a:picLocks noChangeAspect="1"/>
              </p:cNvPicPr>
              <p:nvPr/>
            </p:nvPicPr>
            <p:blipFill>
              <a:blip r:embed="rId3"/>
              <a:stretch>
                <a:fillRect/>
              </a:stretch>
            </p:blipFill>
            <p:spPr>
              <a:xfrm>
                <a:off x="4288536" y="1053592"/>
                <a:ext cx="3408788" cy="5921458"/>
              </a:xfrm>
              <a:prstGeom prst="rect">
                <a:avLst/>
              </a:prstGeom>
            </p:spPr>
          </p:pic>
          <p:pic>
            <p:nvPicPr>
              <p:cNvPr id="5" name="Picture 4"/>
              <p:cNvPicPr>
                <a:picLocks noChangeAspect="1"/>
              </p:cNvPicPr>
              <p:nvPr/>
            </p:nvPicPr>
            <p:blipFill>
              <a:blip r:embed="rId4"/>
              <a:stretch>
                <a:fillRect/>
              </a:stretch>
            </p:blipFill>
            <p:spPr>
              <a:xfrm>
                <a:off x="4573623" y="1146582"/>
                <a:ext cx="2848722" cy="5715000"/>
              </a:xfrm>
              <a:prstGeom prst="rect">
                <a:avLst/>
              </a:prstGeom>
            </p:spPr>
          </p:pic>
        </p:grpSp>
        <p:pic>
          <p:nvPicPr>
            <p:cNvPr id="9" name="Picture 8">
              <a:extLst>
                <a:ext uri="{FF2B5EF4-FFF2-40B4-BE49-F238E27FC236}">
                  <a16:creationId xmlns:a16="http://schemas.microsoft.com/office/drawing/2014/main" id="{E86C2E3E-7CC1-4F46-907B-4A21F3F8D9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778209">
              <a:off x="6557883" y="4792075"/>
              <a:ext cx="470445" cy="470445"/>
            </a:xfrm>
            <a:prstGeom prst="rect">
              <a:avLst/>
            </a:prstGeom>
            <a:effectLst>
              <a:outerShdw blurRad="63500" sx="123000" sy="123000" algn="ctr" rotWithShape="0">
                <a:srgbClr val="FFFF00">
                  <a:alpha val="70000"/>
                </a:srgbClr>
              </a:outerShdw>
            </a:effectLst>
          </p:spPr>
        </p:pic>
      </p:grpSp>
      <p:cxnSp>
        <p:nvCxnSpPr>
          <p:cNvPr id="10" name="Straight Connector 9">
            <a:extLst>
              <a:ext uri="{FF2B5EF4-FFF2-40B4-BE49-F238E27FC236}">
                <a16:creationId xmlns:a16="http://schemas.microsoft.com/office/drawing/2014/main" id="{8DECB6AE-1072-4D82-A9A5-7680552C6E3F}"/>
              </a:ext>
            </a:extLst>
          </p:cNvPr>
          <p:cNvCxnSpPr>
            <a:cxnSpLocks/>
          </p:cNvCxnSpPr>
          <p:nvPr/>
        </p:nvCxnSpPr>
        <p:spPr>
          <a:xfrm>
            <a:off x="467143" y="3429000"/>
            <a:ext cx="728382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50B4C88-1300-4A03-8B49-FC5A26F9EE0F}"/>
              </a:ext>
            </a:extLst>
          </p:cNvPr>
          <p:cNvSpPr txBox="1"/>
          <p:nvPr/>
        </p:nvSpPr>
        <p:spPr>
          <a:xfrm>
            <a:off x="467142" y="2170196"/>
            <a:ext cx="6269541" cy="944404"/>
          </a:xfrm>
          <a:prstGeom prst="rect">
            <a:avLst/>
          </a:prstGeom>
          <a:noFill/>
        </p:spPr>
        <p:txBody>
          <a:bodyPr wrap="square" lIns="0" tIns="0" rIns="0" bIns="0"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282828"/>
                </a:solidFill>
                <a:effectLst/>
                <a:uLnTx/>
                <a:uFillTx/>
                <a:latin typeface="Segoe UI Semibold"/>
                <a:ea typeface="+mn-ea"/>
                <a:cs typeface="+mn-cs"/>
              </a:rPr>
              <a:t>User experience on an iOS device: </a:t>
            </a:r>
          </a:p>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0078D4"/>
                </a:solidFill>
                <a:effectLst/>
                <a:uLnTx/>
                <a:uFillTx/>
                <a:latin typeface="Segoe UI Semibold"/>
                <a:ea typeface="+mn-ea"/>
                <a:cs typeface="+mn-cs"/>
              </a:rPr>
              <a:t>Step 3</a:t>
            </a:r>
          </a:p>
        </p:txBody>
      </p:sp>
    </p:spTree>
    <p:extLst>
      <p:ext uri="{BB962C8B-B14F-4D97-AF65-F5344CB8AC3E}">
        <p14:creationId xmlns:p14="http://schemas.microsoft.com/office/powerpoint/2010/main" val="101258791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B8719903-C218-4F18-AC00-AC43E91712FA}"/>
              </a:ext>
            </a:extLst>
          </p:cNvPr>
          <p:cNvSpPr>
            <a:spLocks noGrp="1"/>
          </p:cNvSpPr>
          <p:nvPr>
            <p:ph type="title"/>
          </p:nvPr>
        </p:nvSpPr>
        <p:spPr/>
        <p:txBody>
          <a:bodyPr/>
          <a:lstStyle/>
          <a:p>
            <a:r>
              <a:rPr lang="en-US"/>
              <a:t>iOS setup: Step 4</a:t>
            </a:r>
          </a:p>
        </p:txBody>
      </p:sp>
      <p:cxnSp>
        <p:nvCxnSpPr>
          <p:cNvPr id="10" name="Straight Connector 9">
            <a:extLst>
              <a:ext uri="{FF2B5EF4-FFF2-40B4-BE49-F238E27FC236}">
                <a16:creationId xmlns:a16="http://schemas.microsoft.com/office/drawing/2014/main" id="{4786055E-DF5B-47F6-851C-5E1F4EEE44DD}"/>
              </a:ext>
            </a:extLst>
          </p:cNvPr>
          <p:cNvCxnSpPr>
            <a:cxnSpLocks/>
          </p:cNvCxnSpPr>
          <p:nvPr/>
        </p:nvCxnSpPr>
        <p:spPr>
          <a:xfrm>
            <a:off x="467143" y="3429000"/>
            <a:ext cx="728382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A1F5E3A-89F7-4937-B669-9DA84425EFCB}"/>
              </a:ext>
            </a:extLst>
          </p:cNvPr>
          <p:cNvSpPr txBox="1"/>
          <p:nvPr/>
        </p:nvSpPr>
        <p:spPr>
          <a:xfrm>
            <a:off x="467142" y="2170196"/>
            <a:ext cx="6269541" cy="944404"/>
          </a:xfrm>
          <a:prstGeom prst="rect">
            <a:avLst/>
          </a:prstGeom>
          <a:noFill/>
        </p:spPr>
        <p:txBody>
          <a:bodyPr wrap="square" lIns="0" tIns="0" rIns="0" bIns="0"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282828"/>
                </a:solidFill>
                <a:effectLst/>
                <a:uLnTx/>
                <a:uFillTx/>
                <a:latin typeface="Segoe UI Semibold"/>
                <a:ea typeface="+mn-ea"/>
                <a:cs typeface="+mn-cs"/>
              </a:rPr>
              <a:t>User experience on an iOS device: </a:t>
            </a:r>
          </a:p>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0078D4"/>
                </a:solidFill>
                <a:effectLst/>
                <a:uLnTx/>
                <a:uFillTx/>
                <a:latin typeface="Segoe UI Semibold"/>
                <a:ea typeface="+mn-ea"/>
                <a:cs typeface="+mn-cs"/>
              </a:rPr>
              <a:t>Step 4</a:t>
            </a:r>
          </a:p>
        </p:txBody>
      </p:sp>
      <p:grpSp>
        <p:nvGrpSpPr>
          <p:cNvPr id="23" name="Group 22">
            <a:extLst>
              <a:ext uri="{FF2B5EF4-FFF2-40B4-BE49-F238E27FC236}">
                <a16:creationId xmlns:a16="http://schemas.microsoft.com/office/drawing/2014/main" id="{A1F0F180-D7B5-43FA-9D79-930B62931175}"/>
              </a:ext>
            </a:extLst>
          </p:cNvPr>
          <p:cNvGrpSpPr/>
          <p:nvPr/>
        </p:nvGrpSpPr>
        <p:grpSpPr>
          <a:xfrm>
            <a:off x="7516560" y="650398"/>
            <a:ext cx="3311935" cy="5847320"/>
            <a:chOff x="7667282" y="662943"/>
            <a:chExt cx="3378346" cy="5964571"/>
          </a:xfrm>
        </p:grpSpPr>
        <p:grpSp>
          <p:nvGrpSpPr>
            <p:cNvPr id="6" name="Group 5">
              <a:extLst>
                <a:ext uri="{FF2B5EF4-FFF2-40B4-BE49-F238E27FC236}">
                  <a16:creationId xmlns:a16="http://schemas.microsoft.com/office/drawing/2014/main" id="{FCF62C65-AE4B-4DCA-849A-5993CEB37E6F}"/>
                </a:ext>
              </a:extLst>
            </p:cNvPr>
            <p:cNvGrpSpPr/>
            <p:nvPr/>
          </p:nvGrpSpPr>
          <p:grpSpPr>
            <a:xfrm>
              <a:off x="7667282" y="750317"/>
              <a:ext cx="3378346" cy="5877197"/>
              <a:chOff x="4426603" y="1217429"/>
              <a:chExt cx="3378346" cy="5877197"/>
            </a:xfrm>
          </p:grpSpPr>
          <p:pic>
            <p:nvPicPr>
              <p:cNvPr id="3" name="Picture 5" descr="iPhone-sil-in-frame-slide17.png">
                <a:extLst>
                  <a:ext uri="{FF2B5EF4-FFF2-40B4-BE49-F238E27FC236}">
                    <a16:creationId xmlns:a16="http://schemas.microsoft.com/office/drawing/2014/main" id="{BE1E16F3-2A09-41B1-AB4B-FC82FAA6E175}"/>
                  </a:ext>
                </a:extLst>
              </p:cNvPr>
              <p:cNvPicPr>
                <a:picLocks noChangeAspect="1"/>
              </p:cNvPicPr>
              <p:nvPr/>
            </p:nvPicPr>
            <p:blipFill>
              <a:blip r:embed="rId3"/>
              <a:stretch>
                <a:fillRect/>
              </a:stretch>
            </p:blipFill>
            <p:spPr>
              <a:xfrm>
                <a:off x="4426603" y="1217429"/>
                <a:ext cx="3378346" cy="5877197"/>
              </a:xfrm>
              <a:prstGeom prst="rect">
                <a:avLst/>
              </a:prstGeom>
            </p:spPr>
          </p:pic>
          <p:pic>
            <p:nvPicPr>
              <p:cNvPr id="9" name="Picture 8">
                <a:extLst>
                  <a:ext uri="{FF2B5EF4-FFF2-40B4-BE49-F238E27FC236}">
                    <a16:creationId xmlns:a16="http://schemas.microsoft.com/office/drawing/2014/main" id="{41B0FE01-EAE4-4E6C-AEBE-3E595713F9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78209">
                <a:off x="6589768" y="3165997"/>
                <a:ext cx="470445" cy="470445"/>
              </a:xfrm>
              <a:prstGeom prst="rect">
                <a:avLst/>
              </a:prstGeom>
              <a:effectLst>
                <a:outerShdw blurRad="63500" sx="123000" sy="123000" algn="ctr" rotWithShape="0">
                  <a:srgbClr val="FFFF00">
                    <a:alpha val="70000"/>
                  </a:srgbClr>
                </a:outerShdw>
              </a:effectLst>
            </p:spPr>
          </p:pic>
        </p:grpSp>
        <p:pic>
          <p:nvPicPr>
            <p:cNvPr id="22" name="Picture 21">
              <a:extLst>
                <a:ext uri="{FF2B5EF4-FFF2-40B4-BE49-F238E27FC236}">
                  <a16:creationId xmlns:a16="http://schemas.microsoft.com/office/drawing/2014/main" id="{6981D4A9-E09C-4812-8FC2-6B0FADB60295}"/>
                </a:ext>
              </a:extLst>
            </p:cNvPr>
            <p:cNvPicPr>
              <a:picLocks noChangeAspect="1"/>
            </p:cNvPicPr>
            <p:nvPr/>
          </p:nvPicPr>
          <p:blipFill>
            <a:blip r:embed="rId5"/>
            <a:stretch>
              <a:fillRect/>
            </a:stretch>
          </p:blipFill>
          <p:spPr>
            <a:xfrm>
              <a:off x="7893653" y="662943"/>
              <a:ext cx="2905433" cy="5828771"/>
            </a:xfrm>
            <a:prstGeom prst="rect">
              <a:avLst/>
            </a:prstGeom>
          </p:spPr>
        </p:pic>
      </p:grpSp>
    </p:spTree>
    <p:extLst>
      <p:ext uri="{BB962C8B-B14F-4D97-AF65-F5344CB8AC3E}">
        <p14:creationId xmlns:p14="http://schemas.microsoft.com/office/powerpoint/2010/main" val="372942599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a:extLst>
              <a:ext uri="{FF2B5EF4-FFF2-40B4-BE49-F238E27FC236}">
                <a16:creationId xmlns:a16="http://schemas.microsoft.com/office/drawing/2014/main" id="{3014A0EF-A5E4-4F74-BCE2-6B55825FACF9}"/>
              </a:ext>
            </a:extLst>
          </p:cNvPr>
          <p:cNvSpPr>
            <a:spLocks noGrp="1"/>
          </p:cNvSpPr>
          <p:nvPr>
            <p:ph type="title"/>
          </p:nvPr>
        </p:nvSpPr>
        <p:spPr/>
        <p:txBody>
          <a:bodyPr/>
          <a:lstStyle/>
          <a:p>
            <a:r>
              <a:rPr lang="en-US"/>
              <a:t>iOS setup: Step 5</a:t>
            </a:r>
          </a:p>
        </p:txBody>
      </p:sp>
      <p:cxnSp>
        <p:nvCxnSpPr>
          <p:cNvPr id="9" name="Straight Connector 8">
            <a:extLst>
              <a:ext uri="{FF2B5EF4-FFF2-40B4-BE49-F238E27FC236}">
                <a16:creationId xmlns:a16="http://schemas.microsoft.com/office/drawing/2014/main" id="{AE7B10C5-4750-42D2-AE7B-EAD3F006C944}"/>
              </a:ext>
            </a:extLst>
          </p:cNvPr>
          <p:cNvCxnSpPr>
            <a:cxnSpLocks/>
          </p:cNvCxnSpPr>
          <p:nvPr/>
        </p:nvCxnSpPr>
        <p:spPr>
          <a:xfrm>
            <a:off x="467143" y="3429000"/>
            <a:ext cx="728382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582E3D4-C639-49D5-9D32-D3844015C798}"/>
              </a:ext>
            </a:extLst>
          </p:cNvPr>
          <p:cNvSpPr txBox="1"/>
          <p:nvPr/>
        </p:nvSpPr>
        <p:spPr>
          <a:xfrm>
            <a:off x="467142" y="2170196"/>
            <a:ext cx="6269541" cy="944404"/>
          </a:xfrm>
          <a:prstGeom prst="rect">
            <a:avLst/>
          </a:prstGeom>
          <a:noFill/>
        </p:spPr>
        <p:txBody>
          <a:bodyPr wrap="square" lIns="0" tIns="0" rIns="0" bIns="0"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282828"/>
                </a:solidFill>
                <a:effectLst/>
                <a:uLnTx/>
                <a:uFillTx/>
                <a:latin typeface="Segoe UI Semibold"/>
                <a:ea typeface="+mn-ea"/>
                <a:cs typeface="+mn-cs"/>
              </a:rPr>
              <a:t>User experience on an iOS device: </a:t>
            </a:r>
          </a:p>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0078D4"/>
                </a:solidFill>
                <a:effectLst/>
                <a:uLnTx/>
                <a:uFillTx/>
                <a:latin typeface="Segoe UI Semibold"/>
                <a:ea typeface="+mn-ea"/>
                <a:cs typeface="+mn-cs"/>
              </a:rPr>
              <a:t>Step 5</a:t>
            </a:r>
          </a:p>
        </p:txBody>
      </p:sp>
      <p:grpSp>
        <p:nvGrpSpPr>
          <p:cNvPr id="22" name="Group 21">
            <a:extLst>
              <a:ext uri="{FF2B5EF4-FFF2-40B4-BE49-F238E27FC236}">
                <a16:creationId xmlns:a16="http://schemas.microsoft.com/office/drawing/2014/main" id="{FD449EF3-665B-4360-95E0-F930AC38D3D7}"/>
              </a:ext>
            </a:extLst>
          </p:cNvPr>
          <p:cNvGrpSpPr/>
          <p:nvPr/>
        </p:nvGrpSpPr>
        <p:grpSpPr>
          <a:xfrm>
            <a:off x="7453380" y="544667"/>
            <a:ext cx="3438294" cy="5985179"/>
            <a:chOff x="7602835" y="555092"/>
            <a:chExt cx="3507239" cy="6105194"/>
          </a:xfrm>
        </p:grpSpPr>
        <p:grpSp>
          <p:nvGrpSpPr>
            <p:cNvPr id="7" name="Group 6">
              <a:extLst>
                <a:ext uri="{FF2B5EF4-FFF2-40B4-BE49-F238E27FC236}">
                  <a16:creationId xmlns:a16="http://schemas.microsoft.com/office/drawing/2014/main" id="{60365A75-7427-4D2B-B07E-C6ECEFC3B4F2}"/>
                </a:ext>
              </a:extLst>
            </p:cNvPr>
            <p:cNvGrpSpPr/>
            <p:nvPr/>
          </p:nvGrpSpPr>
          <p:grpSpPr>
            <a:xfrm>
              <a:off x="7602835" y="555092"/>
              <a:ext cx="3507239" cy="6105194"/>
              <a:chOff x="4364103" y="1054036"/>
              <a:chExt cx="3507239" cy="6105194"/>
            </a:xfrm>
          </p:grpSpPr>
          <p:pic>
            <p:nvPicPr>
              <p:cNvPr id="10" name="Picture 10" descr="Iphone-size-slide18.PNG">
                <a:extLst>
                  <a:ext uri="{FF2B5EF4-FFF2-40B4-BE49-F238E27FC236}">
                    <a16:creationId xmlns:a16="http://schemas.microsoft.com/office/drawing/2014/main" id="{70BFD569-2000-47AA-BE55-7400B0A66126}"/>
                  </a:ext>
                </a:extLst>
              </p:cNvPr>
              <p:cNvPicPr>
                <a:picLocks/>
              </p:cNvPicPr>
              <p:nvPr/>
            </p:nvPicPr>
            <p:blipFill>
              <a:blip r:embed="rId3"/>
              <a:stretch>
                <a:fillRect/>
              </a:stretch>
            </p:blipFill>
            <p:spPr>
              <a:xfrm>
                <a:off x="4364103" y="1054036"/>
                <a:ext cx="3507239" cy="6105194"/>
              </a:xfrm>
              <a:prstGeom prst="rect">
                <a:avLst/>
              </a:prstGeom>
            </p:spPr>
          </p:pic>
          <p:pic>
            <p:nvPicPr>
              <p:cNvPr id="4" name="Picture 3">
                <a:extLst>
                  <a:ext uri="{FF2B5EF4-FFF2-40B4-BE49-F238E27FC236}">
                    <a16:creationId xmlns:a16="http://schemas.microsoft.com/office/drawing/2014/main" id="{32AD236A-5C39-4CE8-86F5-0357A930D7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78209">
                <a:off x="6701361" y="4465265"/>
                <a:ext cx="470445" cy="470445"/>
              </a:xfrm>
              <a:prstGeom prst="rect">
                <a:avLst/>
              </a:prstGeom>
              <a:effectLst>
                <a:outerShdw blurRad="63500" sx="123000" sy="123000" algn="ctr" rotWithShape="0">
                  <a:srgbClr val="FFFF00">
                    <a:alpha val="70000"/>
                  </a:srgbClr>
                </a:outerShdw>
              </a:effectLst>
            </p:spPr>
          </p:pic>
        </p:grpSp>
        <p:pic>
          <p:nvPicPr>
            <p:cNvPr id="21" name="Picture 20">
              <a:extLst>
                <a:ext uri="{FF2B5EF4-FFF2-40B4-BE49-F238E27FC236}">
                  <a16:creationId xmlns:a16="http://schemas.microsoft.com/office/drawing/2014/main" id="{42EE3308-5592-4DF4-8428-EAEACB4BDE83}"/>
                </a:ext>
              </a:extLst>
            </p:cNvPr>
            <p:cNvPicPr>
              <a:picLocks noChangeAspect="1"/>
            </p:cNvPicPr>
            <p:nvPr/>
          </p:nvPicPr>
          <p:blipFill>
            <a:blip r:embed="rId5"/>
            <a:stretch>
              <a:fillRect/>
            </a:stretch>
          </p:blipFill>
          <p:spPr>
            <a:xfrm>
              <a:off x="7893653" y="662943"/>
              <a:ext cx="2905433" cy="5828771"/>
            </a:xfrm>
            <a:prstGeom prst="rect">
              <a:avLst/>
            </a:prstGeom>
          </p:spPr>
        </p:pic>
      </p:grpSp>
    </p:spTree>
    <p:extLst>
      <p:ext uri="{BB962C8B-B14F-4D97-AF65-F5344CB8AC3E}">
        <p14:creationId xmlns:p14="http://schemas.microsoft.com/office/powerpoint/2010/main" val="18166916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53741DAE-E829-43DA-B9C3-101FCB3D00E8}"/>
              </a:ext>
            </a:extLst>
          </p:cNvPr>
          <p:cNvSpPr>
            <a:spLocks noGrp="1"/>
          </p:cNvSpPr>
          <p:nvPr>
            <p:ph type="title"/>
          </p:nvPr>
        </p:nvSpPr>
        <p:spPr/>
        <p:txBody>
          <a:bodyPr/>
          <a:lstStyle/>
          <a:p>
            <a:r>
              <a:rPr lang="en-US"/>
              <a:t>iOS setup: Step 6</a:t>
            </a:r>
          </a:p>
        </p:txBody>
      </p:sp>
      <p:cxnSp>
        <p:nvCxnSpPr>
          <p:cNvPr id="9" name="Straight Connector 8">
            <a:extLst>
              <a:ext uri="{FF2B5EF4-FFF2-40B4-BE49-F238E27FC236}">
                <a16:creationId xmlns:a16="http://schemas.microsoft.com/office/drawing/2014/main" id="{6DE6B541-2626-4FC6-B2EF-294BF615E566}"/>
              </a:ext>
            </a:extLst>
          </p:cNvPr>
          <p:cNvCxnSpPr>
            <a:cxnSpLocks/>
          </p:cNvCxnSpPr>
          <p:nvPr/>
        </p:nvCxnSpPr>
        <p:spPr>
          <a:xfrm>
            <a:off x="467143" y="3429000"/>
            <a:ext cx="728382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857977E-F1D3-4081-A288-4D37EA422C75}"/>
              </a:ext>
            </a:extLst>
          </p:cNvPr>
          <p:cNvSpPr txBox="1"/>
          <p:nvPr/>
        </p:nvSpPr>
        <p:spPr>
          <a:xfrm>
            <a:off x="467142" y="2170196"/>
            <a:ext cx="6269541" cy="944404"/>
          </a:xfrm>
          <a:prstGeom prst="rect">
            <a:avLst/>
          </a:prstGeom>
          <a:noFill/>
        </p:spPr>
        <p:txBody>
          <a:bodyPr wrap="square" lIns="0" tIns="0" rIns="0" bIns="0"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282828"/>
                </a:solidFill>
                <a:effectLst/>
                <a:uLnTx/>
                <a:uFillTx/>
                <a:latin typeface="Segoe UI Semibold"/>
                <a:ea typeface="+mn-ea"/>
                <a:cs typeface="+mn-cs"/>
              </a:rPr>
              <a:t>User experience on an iOS device: </a:t>
            </a:r>
          </a:p>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0078D4"/>
                </a:solidFill>
                <a:effectLst/>
                <a:uLnTx/>
                <a:uFillTx/>
                <a:latin typeface="Segoe UI Semibold"/>
                <a:ea typeface="+mn-ea"/>
                <a:cs typeface="+mn-cs"/>
              </a:rPr>
              <a:t>Step 6</a:t>
            </a:r>
          </a:p>
        </p:txBody>
      </p:sp>
      <p:grpSp>
        <p:nvGrpSpPr>
          <p:cNvPr id="6" name="Group 5">
            <a:extLst>
              <a:ext uri="{FF2B5EF4-FFF2-40B4-BE49-F238E27FC236}">
                <a16:creationId xmlns:a16="http://schemas.microsoft.com/office/drawing/2014/main" id="{5709783B-1E84-44BB-A75F-3261D4EE86FC}"/>
              </a:ext>
            </a:extLst>
          </p:cNvPr>
          <p:cNvGrpSpPr/>
          <p:nvPr/>
        </p:nvGrpSpPr>
        <p:grpSpPr>
          <a:xfrm>
            <a:off x="7471740" y="644597"/>
            <a:ext cx="3401575" cy="5921260"/>
            <a:chOff x="7621563" y="657026"/>
            <a:chExt cx="3469784" cy="6039994"/>
          </a:xfrm>
        </p:grpSpPr>
        <p:pic>
          <p:nvPicPr>
            <p:cNvPr id="3" name="Picture 4">
              <a:extLst>
                <a:ext uri="{FF2B5EF4-FFF2-40B4-BE49-F238E27FC236}">
                  <a16:creationId xmlns:a16="http://schemas.microsoft.com/office/drawing/2014/main" id="{C79DB88D-F5A0-4BC9-9F85-E114C8DE55B9}"/>
                </a:ext>
              </a:extLst>
            </p:cNvPr>
            <p:cNvPicPr>
              <a:picLocks/>
            </p:cNvPicPr>
            <p:nvPr/>
          </p:nvPicPr>
          <p:blipFill>
            <a:blip r:embed="rId3"/>
            <a:stretch>
              <a:fillRect/>
            </a:stretch>
          </p:blipFill>
          <p:spPr>
            <a:xfrm>
              <a:off x="7621563" y="657026"/>
              <a:ext cx="3469784" cy="6039994"/>
            </a:xfrm>
            <a:prstGeom prst="rect">
              <a:avLst/>
            </a:prstGeom>
          </p:spPr>
        </p:pic>
        <p:pic>
          <p:nvPicPr>
            <p:cNvPr id="14" name="Picture 13">
              <a:extLst>
                <a:ext uri="{FF2B5EF4-FFF2-40B4-BE49-F238E27FC236}">
                  <a16:creationId xmlns:a16="http://schemas.microsoft.com/office/drawing/2014/main" id="{07273F76-8B46-4967-BDA5-755F942C8F70}"/>
                </a:ext>
              </a:extLst>
            </p:cNvPr>
            <p:cNvPicPr>
              <a:picLocks noChangeAspect="1"/>
            </p:cNvPicPr>
            <p:nvPr/>
          </p:nvPicPr>
          <p:blipFill>
            <a:blip r:embed="rId4"/>
            <a:stretch>
              <a:fillRect/>
            </a:stretch>
          </p:blipFill>
          <p:spPr>
            <a:xfrm>
              <a:off x="7893653" y="662943"/>
              <a:ext cx="2905433" cy="5828771"/>
            </a:xfrm>
            <a:prstGeom prst="rect">
              <a:avLst/>
            </a:prstGeom>
          </p:spPr>
        </p:pic>
      </p:grpSp>
    </p:spTree>
    <p:extLst>
      <p:ext uri="{BB962C8B-B14F-4D97-AF65-F5344CB8AC3E}">
        <p14:creationId xmlns:p14="http://schemas.microsoft.com/office/powerpoint/2010/main" val="409918710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C24A6-F61D-410F-9967-EF0BB96CE734}"/>
              </a:ext>
            </a:extLst>
          </p:cNvPr>
          <p:cNvSpPr>
            <a:spLocks noGrp="1"/>
          </p:cNvSpPr>
          <p:nvPr>
            <p:ph type="title"/>
          </p:nvPr>
        </p:nvSpPr>
        <p:spPr/>
        <p:txBody>
          <a:bodyPr/>
          <a:lstStyle/>
          <a:p>
            <a:r>
              <a:rPr lang="en-US" dirty="0"/>
              <a:t>End-user experience: </a:t>
            </a:r>
            <a:br>
              <a:rPr lang="en-US" dirty="0"/>
            </a:br>
            <a:r>
              <a:rPr lang="en-US" dirty="0"/>
              <a:t>Android device </a:t>
            </a:r>
            <a:br>
              <a:rPr lang="en-US" dirty="0"/>
            </a:br>
            <a:r>
              <a:rPr lang="en-US" dirty="0"/>
              <a:t>initial setup</a:t>
            </a:r>
          </a:p>
        </p:txBody>
      </p:sp>
    </p:spTree>
    <p:extLst>
      <p:ext uri="{BB962C8B-B14F-4D97-AF65-F5344CB8AC3E}">
        <p14:creationId xmlns:p14="http://schemas.microsoft.com/office/powerpoint/2010/main" val="225865722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D00E6C3-FC25-47D7-9201-920DF7AB7FCA}"/>
              </a:ext>
            </a:extLst>
          </p:cNvPr>
          <p:cNvCxnSpPr>
            <a:cxnSpLocks/>
          </p:cNvCxnSpPr>
          <p:nvPr/>
        </p:nvCxnSpPr>
        <p:spPr>
          <a:xfrm>
            <a:off x="467143" y="3429000"/>
            <a:ext cx="7811763"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2" hidden="1">
            <a:extLst>
              <a:ext uri="{FF2B5EF4-FFF2-40B4-BE49-F238E27FC236}">
                <a16:creationId xmlns:a16="http://schemas.microsoft.com/office/drawing/2014/main" id="{D00D7E15-F10E-4651-8A61-4F883A1FE641}"/>
              </a:ext>
            </a:extLst>
          </p:cNvPr>
          <p:cNvSpPr>
            <a:spLocks noGrp="1"/>
          </p:cNvSpPr>
          <p:nvPr>
            <p:ph type="title" idx="4294967295"/>
          </p:nvPr>
        </p:nvSpPr>
        <p:spPr/>
        <p:txBody>
          <a:bodyPr/>
          <a:lstStyle/>
          <a:p>
            <a:r>
              <a:rPr lang="en-US" sz="5299" spc="-100">
                <a:ln>
                  <a:noFill/>
                </a:ln>
                <a:gradFill>
                  <a:gsLst>
                    <a:gs pos="1250">
                      <a:srgbClr val="505050"/>
                    </a:gs>
                    <a:gs pos="100000">
                      <a:srgbClr val="505050"/>
                    </a:gs>
                  </a:gsLst>
                  <a:lin ang="5400000" scaled="0"/>
                </a:gradFill>
                <a:latin typeface="Segoe UI Light" panose="020B0502040204020203" pitchFamily="34" charset="0"/>
              </a:rPr>
              <a:t>Android setup: Step 1</a:t>
            </a:r>
            <a:endParaRPr lang="en-US"/>
          </a:p>
        </p:txBody>
      </p:sp>
      <p:grpSp>
        <p:nvGrpSpPr>
          <p:cNvPr id="4" name="Group 3">
            <a:extLst>
              <a:ext uri="{FF2B5EF4-FFF2-40B4-BE49-F238E27FC236}">
                <a16:creationId xmlns:a16="http://schemas.microsoft.com/office/drawing/2014/main" id="{2D73190E-767E-49AD-87CC-D83CB402BF08}"/>
              </a:ext>
            </a:extLst>
          </p:cNvPr>
          <p:cNvGrpSpPr/>
          <p:nvPr/>
        </p:nvGrpSpPr>
        <p:grpSpPr>
          <a:xfrm>
            <a:off x="8154145" y="804157"/>
            <a:ext cx="3022831" cy="5485622"/>
            <a:chOff x="4676515" y="1375589"/>
            <a:chExt cx="3083445" cy="5595620"/>
          </a:xfrm>
        </p:grpSpPr>
        <p:grpSp>
          <p:nvGrpSpPr>
            <p:cNvPr id="8" name="Group 7">
              <a:extLst>
                <a:ext uri="{FF2B5EF4-FFF2-40B4-BE49-F238E27FC236}">
                  <a16:creationId xmlns:a16="http://schemas.microsoft.com/office/drawing/2014/main" id="{14A5E868-321C-4D1F-888C-4053ACC4E98D}"/>
                </a:ext>
              </a:extLst>
            </p:cNvPr>
            <p:cNvGrpSpPr/>
            <p:nvPr/>
          </p:nvGrpSpPr>
          <p:grpSpPr>
            <a:xfrm>
              <a:off x="4676515" y="1375589"/>
              <a:ext cx="3083445" cy="5595620"/>
              <a:chOff x="4584370" y="1348740"/>
              <a:chExt cx="3023260" cy="5486400"/>
            </a:xfrm>
          </p:grpSpPr>
          <p:pic>
            <p:nvPicPr>
              <p:cNvPr id="6" name="Picture 6" descr="Android-slde23.PNG">
                <a:extLst>
                  <a:ext uri="{FF2B5EF4-FFF2-40B4-BE49-F238E27FC236}">
                    <a16:creationId xmlns:a16="http://schemas.microsoft.com/office/drawing/2014/main" id="{B10FEBF0-CB05-4345-AD54-12A5F184903E}"/>
                  </a:ext>
                </a:extLst>
              </p:cNvPr>
              <p:cNvPicPr>
                <a:picLocks noChangeAspect="1"/>
              </p:cNvPicPr>
              <p:nvPr/>
            </p:nvPicPr>
            <p:blipFill>
              <a:blip r:embed="rId3"/>
              <a:stretch>
                <a:fillRect/>
              </a:stretch>
            </p:blipFill>
            <p:spPr>
              <a:xfrm>
                <a:off x="4584370" y="1348740"/>
                <a:ext cx="3023260" cy="5486400"/>
              </a:xfrm>
              <a:prstGeom prst="rect">
                <a:avLst/>
              </a:prstGeom>
            </p:spPr>
          </p:pic>
          <p:pic>
            <p:nvPicPr>
              <p:cNvPr id="5" name="Picture 4" descr="A screenshot of a computer&#10;&#10;Description generated with very high confidence">
                <a:extLst>
                  <a:ext uri="{FF2B5EF4-FFF2-40B4-BE49-F238E27FC236}">
                    <a16:creationId xmlns:a16="http://schemas.microsoft.com/office/drawing/2014/main" id="{9224F121-C293-4A70-9E39-9385699C80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9148" y="1683465"/>
                <a:ext cx="2740318" cy="4871675"/>
              </a:xfrm>
              <a:prstGeom prst="rect">
                <a:avLst/>
              </a:prstGeom>
            </p:spPr>
          </p:pic>
        </p:grpSp>
        <p:pic>
          <p:nvPicPr>
            <p:cNvPr id="7" name="Picture 6">
              <a:extLst>
                <a:ext uri="{FF2B5EF4-FFF2-40B4-BE49-F238E27FC236}">
                  <a16:creationId xmlns:a16="http://schemas.microsoft.com/office/drawing/2014/main" id="{D6DCAD9F-2975-42C5-96DA-3E300F49C1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778209">
              <a:off x="5661155" y="4481524"/>
              <a:ext cx="470445" cy="470445"/>
            </a:xfrm>
            <a:prstGeom prst="rect">
              <a:avLst/>
            </a:prstGeom>
            <a:effectLst>
              <a:outerShdw blurRad="63500" sx="123000" sy="123000" algn="ctr" rotWithShape="0">
                <a:srgbClr val="FFFF00">
                  <a:alpha val="70000"/>
                </a:srgbClr>
              </a:outerShdw>
            </a:effectLst>
          </p:spPr>
        </p:pic>
      </p:grpSp>
      <p:sp>
        <p:nvSpPr>
          <p:cNvPr id="13" name="TextBox 12">
            <a:extLst>
              <a:ext uri="{FF2B5EF4-FFF2-40B4-BE49-F238E27FC236}">
                <a16:creationId xmlns:a16="http://schemas.microsoft.com/office/drawing/2014/main" id="{680E921F-845F-4C39-9A12-2F287B4617C8}"/>
              </a:ext>
            </a:extLst>
          </p:cNvPr>
          <p:cNvSpPr txBox="1"/>
          <p:nvPr/>
        </p:nvSpPr>
        <p:spPr>
          <a:xfrm>
            <a:off x="467142" y="2170196"/>
            <a:ext cx="7318729" cy="944404"/>
          </a:xfrm>
          <a:prstGeom prst="rect">
            <a:avLst/>
          </a:prstGeom>
          <a:noFill/>
        </p:spPr>
        <p:txBody>
          <a:bodyPr wrap="square" lIns="0" tIns="0" rIns="0" bIns="0"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282828"/>
                </a:solidFill>
                <a:effectLst/>
                <a:uLnTx/>
                <a:uFillTx/>
                <a:latin typeface="Segoe UI Semibold"/>
                <a:ea typeface="+mn-ea"/>
                <a:cs typeface="+mn-cs"/>
              </a:rPr>
              <a:t>User experience on an Android device: </a:t>
            </a:r>
          </a:p>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0078D4"/>
                </a:solidFill>
                <a:effectLst/>
                <a:uLnTx/>
                <a:uFillTx/>
                <a:latin typeface="Segoe UI Semibold"/>
                <a:ea typeface="+mn-ea"/>
                <a:cs typeface="+mn-cs"/>
              </a:rPr>
              <a:t>Step 1</a:t>
            </a:r>
          </a:p>
        </p:txBody>
      </p:sp>
    </p:spTree>
    <p:extLst>
      <p:ext uri="{BB962C8B-B14F-4D97-AF65-F5344CB8AC3E}">
        <p14:creationId xmlns:p14="http://schemas.microsoft.com/office/powerpoint/2010/main" val="12671618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5289008-BA69-42A1-A109-0F7F032C0032}"/>
              </a:ext>
            </a:extLst>
          </p:cNvPr>
          <p:cNvGrpSpPr/>
          <p:nvPr/>
        </p:nvGrpSpPr>
        <p:grpSpPr>
          <a:xfrm rot="16200000">
            <a:off x="3621203" y="2740175"/>
            <a:ext cx="600390" cy="230511"/>
            <a:chOff x="3510292" y="2756835"/>
            <a:chExt cx="612429" cy="235133"/>
          </a:xfrm>
        </p:grpSpPr>
        <p:cxnSp>
          <p:nvCxnSpPr>
            <p:cNvPr id="16" name="Straight Arrow Connector 15">
              <a:extLst>
                <a:ext uri="{FF2B5EF4-FFF2-40B4-BE49-F238E27FC236}">
                  <a16:creationId xmlns:a16="http://schemas.microsoft.com/office/drawing/2014/main" id="{01BA7663-24A0-4D97-89DF-4B8B111F5810}"/>
                </a:ext>
              </a:extLst>
            </p:cNvPr>
            <p:cNvCxnSpPr>
              <a:cxnSpLocks/>
            </p:cNvCxnSpPr>
            <p:nvPr/>
          </p:nvCxnSpPr>
          <p:spPr>
            <a:xfrm rot="5400000" flipV="1">
              <a:off x="3662991" y="2721705"/>
              <a:ext cx="0" cy="305397"/>
            </a:xfrm>
            <a:prstGeom prst="straightConnector1">
              <a:avLst/>
            </a:prstGeom>
            <a:ln w="28575">
              <a:solidFill>
                <a:schemeClr val="accent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Freeform 168">
              <a:extLst>
                <a:ext uri="{FF2B5EF4-FFF2-40B4-BE49-F238E27FC236}">
                  <a16:creationId xmlns:a16="http://schemas.microsoft.com/office/drawing/2014/main" id="{43C3B703-FDFB-4417-A817-7264AA8A8B7B}"/>
                </a:ext>
              </a:extLst>
            </p:cNvPr>
            <p:cNvSpPr>
              <a:spLocks/>
            </p:cNvSpPr>
            <p:nvPr/>
          </p:nvSpPr>
          <p:spPr bwMode="auto">
            <a:xfrm rot="5400000">
              <a:off x="3820723" y="2689970"/>
              <a:ext cx="235133" cy="368863"/>
            </a:xfrm>
            <a:custGeom>
              <a:avLst/>
              <a:gdLst>
                <a:gd name="T0" fmla="*/ 20 w 67"/>
                <a:gd name="T1" fmla="*/ 0 h 105"/>
                <a:gd name="T2" fmla="*/ 20 w 67"/>
                <a:gd name="T3" fmla="*/ 16 h 105"/>
                <a:gd name="T4" fmla="*/ 47 w 67"/>
                <a:gd name="T5" fmla="*/ 16 h 105"/>
                <a:gd name="T6" fmla="*/ 47 w 67"/>
                <a:gd name="T7" fmla="*/ 0 h 105"/>
                <a:gd name="T8" fmla="*/ 53 w 67"/>
                <a:gd name="T9" fmla="*/ 0 h 105"/>
                <a:gd name="T10" fmla="*/ 53 w 67"/>
                <a:gd name="T11" fmla="*/ 16 h 105"/>
                <a:gd name="T12" fmla="*/ 67 w 67"/>
                <a:gd name="T13" fmla="*/ 16 h 105"/>
                <a:gd name="T14" fmla="*/ 67 w 67"/>
                <a:gd name="T15" fmla="*/ 56 h 105"/>
                <a:gd name="T16" fmla="*/ 44 w 67"/>
                <a:gd name="T17" fmla="*/ 84 h 105"/>
                <a:gd name="T18" fmla="*/ 44 w 67"/>
                <a:gd name="T19" fmla="*/ 105 h 105"/>
                <a:gd name="T20" fmla="*/ 24 w 67"/>
                <a:gd name="T21" fmla="*/ 105 h 105"/>
                <a:gd name="T22" fmla="*/ 24 w 67"/>
                <a:gd name="T23" fmla="*/ 84 h 105"/>
                <a:gd name="T24" fmla="*/ 0 w 67"/>
                <a:gd name="T25" fmla="*/ 56 h 105"/>
                <a:gd name="T26" fmla="*/ 0 w 67"/>
                <a:gd name="T27" fmla="*/ 16 h 105"/>
                <a:gd name="T28" fmla="*/ 14 w 67"/>
                <a:gd name="T29" fmla="*/ 16 h 105"/>
                <a:gd name="T30" fmla="*/ 14 w 67"/>
                <a:gd name="T31" fmla="*/ 0 h 105"/>
                <a:gd name="T32" fmla="*/ 20 w 67"/>
                <a:gd name="T3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05">
                  <a:moveTo>
                    <a:pt x="20" y="0"/>
                  </a:moveTo>
                  <a:cubicBezTo>
                    <a:pt x="20" y="16"/>
                    <a:pt x="20" y="16"/>
                    <a:pt x="20" y="16"/>
                  </a:cubicBezTo>
                  <a:cubicBezTo>
                    <a:pt x="20" y="16"/>
                    <a:pt x="20" y="16"/>
                    <a:pt x="47" y="16"/>
                  </a:cubicBezTo>
                  <a:cubicBezTo>
                    <a:pt x="47" y="0"/>
                    <a:pt x="47" y="0"/>
                    <a:pt x="47" y="0"/>
                  </a:cubicBezTo>
                  <a:cubicBezTo>
                    <a:pt x="53" y="0"/>
                    <a:pt x="53" y="0"/>
                    <a:pt x="53" y="0"/>
                  </a:cubicBezTo>
                  <a:cubicBezTo>
                    <a:pt x="53" y="4"/>
                    <a:pt x="53" y="9"/>
                    <a:pt x="53" y="16"/>
                  </a:cubicBezTo>
                  <a:cubicBezTo>
                    <a:pt x="53" y="16"/>
                    <a:pt x="53" y="16"/>
                    <a:pt x="67" y="16"/>
                  </a:cubicBezTo>
                  <a:cubicBezTo>
                    <a:pt x="67" y="16"/>
                    <a:pt x="67" y="16"/>
                    <a:pt x="67" y="56"/>
                  </a:cubicBezTo>
                  <a:cubicBezTo>
                    <a:pt x="67" y="65"/>
                    <a:pt x="57" y="79"/>
                    <a:pt x="44" y="84"/>
                  </a:cubicBezTo>
                  <a:cubicBezTo>
                    <a:pt x="44" y="84"/>
                    <a:pt x="44" y="84"/>
                    <a:pt x="44" y="105"/>
                  </a:cubicBezTo>
                  <a:cubicBezTo>
                    <a:pt x="24" y="105"/>
                    <a:pt x="24" y="105"/>
                    <a:pt x="24" y="105"/>
                  </a:cubicBezTo>
                  <a:cubicBezTo>
                    <a:pt x="24" y="105"/>
                    <a:pt x="24" y="105"/>
                    <a:pt x="24" y="84"/>
                  </a:cubicBezTo>
                  <a:cubicBezTo>
                    <a:pt x="10" y="79"/>
                    <a:pt x="0" y="65"/>
                    <a:pt x="0" y="56"/>
                  </a:cubicBezTo>
                  <a:cubicBezTo>
                    <a:pt x="0" y="56"/>
                    <a:pt x="0" y="56"/>
                    <a:pt x="0" y="16"/>
                  </a:cubicBezTo>
                  <a:cubicBezTo>
                    <a:pt x="0" y="16"/>
                    <a:pt x="0" y="16"/>
                    <a:pt x="14" y="16"/>
                  </a:cubicBezTo>
                  <a:cubicBezTo>
                    <a:pt x="14" y="16"/>
                    <a:pt x="14" y="16"/>
                    <a:pt x="14" y="0"/>
                  </a:cubicBezTo>
                  <a:lnTo>
                    <a:pt x="20" y="0"/>
                  </a:lnTo>
                  <a:close/>
                </a:path>
              </a:pathLst>
            </a:custGeom>
            <a:solidFill>
              <a:schemeClr val="accent1"/>
            </a:solidFill>
            <a:ln w="28575">
              <a:noFill/>
            </a:ln>
          </p:spPr>
          <p:txBody>
            <a:bodyPr vert="horz" wrap="square" lIns="95104" tIns="47551" rIns="95104" bIns="47551" numCol="1" anchor="t" anchorCtr="0" compatLnSpc="1">
              <a:prstTxWarp prst="textNoShape">
                <a:avLst/>
              </a:prstTxWarp>
            </a:bodyPr>
            <a:lstStyle/>
            <a:p>
              <a:pPr defTabSz="951121">
                <a:defRPr/>
              </a:pPr>
              <a:endParaRPr lang="en-US" sz="1872" kern="0">
                <a:solidFill>
                  <a:srgbClr val="404040"/>
                </a:solidFill>
                <a:latin typeface="Segoe UI"/>
              </a:endParaRPr>
            </a:p>
          </p:txBody>
        </p:sp>
      </p:grpSp>
      <p:grpSp>
        <p:nvGrpSpPr>
          <p:cNvPr id="4" name="Group 3">
            <a:extLst>
              <a:ext uri="{FF2B5EF4-FFF2-40B4-BE49-F238E27FC236}">
                <a16:creationId xmlns:a16="http://schemas.microsoft.com/office/drawing/2014/main" id="{5B2D32DC-5065-4D1F-893A-A9ABCD62B496}"/>
              </a:ext>
            </a:extLst>
          </p:cNvPr>
          <p:cNvGrpSpPr/>
          <p:nvPr/>
        </p:nvGrpSpPr>
        <p:grpSpPr>
          <a:xfrm>
            <a:off x="3281159" y="1789973"/>
            <a:ext cx="1280478" cy="765261"/>
            <a:chOff x="2631347" y="4067605"/>
            <a:chExt cx="1306154" cy="780606"/>
          </a:xfrm>
        </p:grpSpPr>
        <p:sp>
          <p:nvSpPr>
            <p:cNvPr id="29" name="Freeform: Shape 28">
              <a:extLst>
                <a:ext uri="{FF2B5EF4-FFF2-40B4-BE49-F238E27FC236}">
                  <a16:creationId xmlns:a16="http://schemas.microsoft.com/office/drawing/2014/main" id="{E7382C5C-CCCE-47E6-8BAB-679C8BFFD2B2}"/>
                </a:ext>
              </a:extLst>
            </p:cNvPr>
            <p:cNvSpPr/>
            <p:nvPr/>
          </p:nvSpPr>
          <p:spPr bwMode="auto">
            <a:xfrm flipV="1">
              <a:off x="2631347" y="4067605"/>
              <a:ext cx="1306154" cy="780606"/>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chemeClr val="bg2">
                <a:lumMod val="85000"/>
              </a:schemeClr>
            </a:solidFill>
            <a:ln w="19050" cap="flat">
              <a:noFill/>
              <a:prstDash val="solid"/>
              <a:miter lim="800000"/>
              <a:headEnd/>
              <a:tailEnd/>
            </a:ln>
            <a:extLst/>
          </p:spPr>
          <p:txBody>
            <a:bodyPr vert="horz" wrap="square" lIns="93247" tIns="46623" rIns="93247" bIns="46623" numCol="1" anchor="t" anchorCtr="0" compatLnSpc="1">
              <a:prstTxWarp prst="textNoShape">
                <a:avLst/>
              </a:prstTxWarp>
            </a:bodyPr>
            <a:lstStyle/>
            <a:p>
              <a:pPr defTabSz="951121">
                <a:defRPr/>
              </a:pPr>
              <a:endParaRPr lang="en-US" sz="1836">
                <a:solidFill>
                  <a:srgbClr val="505050"/>
                </a:solidFill>
                <a:latin typeface="Segoe UI Semilight"/>
              </a:endParaRPr>
            </a:p>
          </p:txBody>
        </p:sp>
        <p:pic>
          <p:nvPicPr>
            <p:cNvPr id="40" name="Picture 39">
              <a:extLst>
                <a:ext uri="{FF2B5EF4-FFF2-40B4-BE49-F238E27FC236}">
                  <a16:creationId xmlns:a16="http://schemas.microsoft.com/office/drawing/2014/main" id="{A89E6076-1738-4A46-B57A-BC4AFEA3CF7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7425" y="4309906"/>
              <a:ext cx="433999" cy="433999"/>
            </a:xfrm>
            <a:prstGeom prst="rect">
              <a:avLst/>
            </a:prstGeom>
            <a:ln w="28575">
              <a:noFill/>
            </a:ln>
          </p:spPr>
        </p:pic>
      </p:grpSp>
      <p:cxnSp>
        <p:nvCxnSpPr>
          <p:cNvPr id="56" name="Straight Arrow Connector 55">
            <a:extLst>
              <a:ext uri="{FF2B5EF4-FFF2-40B4-BE49-F238E27FC236}">
                <a16:creationId xmlns:a16="http://schemas.microsoft.com/office/drawing/2014/main" id="{2481824B-5319-478E-A8F7-14FF504F3E7C}"/>
              </a:ext>
            </a:extLst>
          </p:cNvPr>
          <p:cNvCxnSpPr>
            <a:cxnSpLocks/>
          </p:cNvCxnSpPr>
          <p:nvPr/>
        </p:nvCxnSpPr>
        <p:spPr>
          <a:xfrm>
            <a:off x="2388351" y="3166292"/>
            <a:ext cx="1533050" cy="0"/>
          </a:xfrm>
          <a:prstGeom prst="straightConnector1">
            <a:avLst/>
          </a:prstGeom>
          <a:ln w="28575">
            <a:solidFill>
              <a:schemeClr val="accent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F8E6134-83BA-487C-9374-22A96E260FCC}"/>
              </a:ext>
            </a:extLst>
          </p:cNvPr>
          <p:cNvSpPr>
            <a:spLocks noGrp="1"/>
          </p:cNvSpPr>
          <p:nvPr>
            <p:ph type="title"/>
          </p:nvPr>
        </p:nvSpPr>
        <p:spPr/>
        <p:txBody>
          <a:bodyPr/>
          <a:lstStyle/>
          <a:p>
            <a:r>
              <a:rPr lang="en-US"/>
              <a:t>Email deployment - options</a:t>
            </a:r>
          </a:p>
        </p:txBody>
      </p:sp>
      <p:grpSp>
        <p:nvGrpSpPr>
          <p:cNvPr id="89" name="Group 11">
            <a:extLst>
              <a:ext uri="{FF2B5EF4-FFF2-40B4-BE49-F238E27FC236}">
                <a16:creationId xmlns:a16="http://schemas.microsoft.com/office/drawing/2014/main" id="{BD96C5E1-8FD4-40BD-95C4-2AF35649150C}"/>
              </a:ext>
            </a:extLst>
          </p:cNvPr>
          <p:cNvGrpSpPr>
            <a:grpSpLocks noChangeAspect="1"/>
          </p:cNvGrpSpPr>
          <p:nvPr/>
        </p:nvGrpSpPr>
        <p:grpSpPr bwMode="auto">
          <a:xfrm>
            <a:off x="1054607" y="2312355"/>
            <a:ext cx="1386658" cy="1330630"/>
            <a:chOff x="-272" y="2092"/>
            <a:chExt cx="891" cy="855"/>
          </a:xfrm>
        </p:grpSpPr>
        <p:sp>
          <p:nvSpPr>
            <p:cNvPr id="90" name="Freeform 12">
              <a:extLst>
                <a:ext uri="{FF2B5EF4-FFF2-40B4-BE49-F238E27FC236}">
                  <a16:creationId xmlns:a16="http://schemas.microsoft.com/office/drawing/2014/main" id="{557D5A72-923E-45A7-A76A-6AEB72CE0BCF}"/>
                </a:ext>
              </a:extLst>
            </p:cNvPr>
            <p:cNvSpPr>
              <a:spLocks/>
            </p:cNvSpPr>
            <p:nvPr/>
          </p:nvSpPr>
          <p:spPr bwMode="auto">
            <a:xfrm>
              <a:off x="-272" y="2266"/>
              <a:ext cx="857" cy="681"/>
            </a:xfrm>
            <a:custGeom>
              <a:avLst/>
              <a:gdLst>
                <a:gd name="T0" fmla="*/ 0 w 403"/>
                <a:gd name="T1" fmla="*/ 99 h 320"/>
                <a:gd name="T2" fmla="*/ 0 w 403"/>
                <a:gd name="T3" fmla="*/ 99 h 320"/>
                <a:gd name="T4" fmla="*/ 1 w 403"/>
                <a:gd name="T5" fmla="*/ 99 h 320"/>
                <a:gd name="T6" fmla="*/ 81 w 403"/>
                <a:gd name="T7" fmla="*/ 99 h 320"/>
                <a:gd name="T8" fmla="*/ 108 w 403"/>
                <a:gd name="T9" fmla="*/ 126 h 320"/>
                <a:gd name="T10" fmla="*/ 108 w 403"/>
                <a:gd name="T11" fmla="*/ 254 h 320"/>
                <a:gd name="T12" fmla="*/ 189 w 403"/>
                <a:gd name="T13" fmla="*/ 254 h 320"/>
                <a:gd name="T14" fmla="*/ 189 w 403"/>
                <a:gd name="T15" fmla="*/ 293 h 320"/>
                <a:gd name="T16" fmla="*/ 136 w 403"/>
                <a:gd name="T17" fmla="*/ 293 h 320"/>
                <a:gd name="T18" fmla="*/ 136 w 403"/>
                <a:gd name="T19" fmla="*/ 320 h 320"/>
                <a:gd name="T20" fmla="*/ 269 w 403"/>
                <a:gd name="T21" fmla="*/ 320 h 320"/>
                <a:gd name="T22" fmla="*/ 269 w 403"/>
                <a:gd name="T23" fmla="*/ 294 h 320"/>
                <a:gd name="T24" fmla="*/ 232 w 403"/>
                <a:gd name="T25" fmla="*/ 294 h 320"/>
                <a:gd name="T26" fmla="*/ 228 w 403"/>
                <a:gd name="T27" fmla="*/ 293 h 320"/>
                <a:gd name="T28" fmla="*/ 216 w 403"/>
                <a:gd name="T29" fmla="*/ 288 h 320"/>
                <a:gd name="T30" fmla="*/ 206 w 403"/>
                <a:gd name="T31" fmla="*/ 267 h 320"/>
                <a:gd name="T32" fmla="*/ 206 w 403"/>
                <a:gd name="T33" fmla="*/ 254 h 320"/>
                <a:gd name="T34" fmla="*/ 206 w 403"/>
                <a:gd name="T35" fmla="*/ 134 h 320"/>
                <a:gd name="T36" fmla="*/ 232 w 403"/>
                <a:gd name="T37" fmla="*/ 107 h 320"/>
                <a:gd name="T38" fmla="*/ 403 w 403"/>
                <a:gd name="T39" fmla="*/ 107 h 320"/>
                <a:gd name="T40" fmla="*/ 403 w 403"/>
                <a:gd name="T41" fmla="*/ 0 h 320"/>
                <a:gd name="T42" fmla="*/ 304 w 403"/>
                <a:gd name="T43" fmla="*/ 0 h 320"/>
                <a:gd name="T44" fmla="*/ 291 w 403"/>
                <a:gd name="T45" fmla="*/ 13 h 320"/>
                <a:gd name="T46" fmla="*/ 225 w 403"/>
                <a:gd name="T47" fmla="*/ 80 h 320"/>
                <a:gd name="T48" fmla="*/ 206 w 403"/>
                <a:gd name="T49" fmla="*/ 99 h 320"/>
                <a:gd name="T50" fmla="*/ 187 w 403"/>
                <a:gd name="T51" fmla="*/ 80 h 320"/>
                <a:gd name="T52" fmla="*/ 120 w 403"/>
                <a:gd name="T53" fmla="*/ 13 h 320"/>
                <a:gd name="T54" fmla="*/ 107 w 403"/>
                <a:gd name="T55" fmla="*/ 0 h 320"/>
                <a:gd name="T56" fmla="*/ 0 w 403"/>
                <a:gd name="T57" fmla="*/ 0 h 320"/>
                <a:gd name="T58" fmla="*/ 0 w 403"/>
                <a:gd name="T59" fmla="*/ 9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3" h="320">
                  <a:moveTo>
                    <a:pt x="0" y="99"/>
                  </a:moveTo>
                  <a:lnTo>
                    <a:pt x="0" y="99"/>
                  </a:lnTo>
                  <a:cubicBezTo>
                    <a:pt x="1" y="99"/>
                    <a:pt x="1" y="99"/>
                    <a:pt x="1" y="99"/>
                  </a:cubicBezTo>
                  <a:lnTo>
                    <a:pt x="81" y="99"/>
                  </a:lnTo>
                  <a:cubicBezTo>
                    <a:pt x="96" y="99"/>
                    <a:pt x="108" y="111"/>
                    <a:pt x="108" y="126"/>
                  </a:cubicBezTo>
                  <a:lnTo>
                    <a:pt x="108" y="254"/>
                  </a:lnTo>
                  <a:lnTo>
                    <a:pt x="189" y="254"/>
                  </a:lnTo>
                  <a:lnTo>
                    <a:pt x="189" y="293"/>
                  </a:lnTo>
                  <a:lnTo>
                    <a:pt x="136" y="293"/>
                  </a:lnTo>
                  <a:lnTo>
                    <a:pt x="136" y="320"/>
                  </a:lnTo>
                  <a:lnTo>
                    <a:pt x="269" y="320"/>
                  </a:lnTo>
                  <a:lnTo>
                    <a:pt x="269" y="294"/>
                  </a:lnTo>
                  <a:lnTo>
                    <a:pt x="232" y="294"/>
                  </a:lnTo>
                  <a:cubicBezTo>
                    <a:pt x="231" y="294"/>
                    <a:pt x="229" y="294"/>
                    <a:pt x="228" y="293"/>
                  </a:cubicBezTo>
                  <a:cubicBezTo>
                    <a:pt x="223" y="293"/>
                    <a:pt x="219" y="291"/>
                    <a:pt x="216" y="288"/>
                  </a:cubicBezTo>
                  <a:cubicBezTo>
                    <a:pt x="210" y="283"/>
                    <a:pt x="206" y="276"/>
                    <a:pt x="206" y="267"/>
                  </a:cubicBezTo>
                  <a:lnTo>
                    <a:pt x="206" y="254"/>
                  </a:lnTo>
                  <a:lnTo>
                    <a:pt x="206" y="134"/>
                  </a:lnTo>
                  <a:cubicBezTo>
                    <a:pt x="206" y="119"/>
                    <a:pt x="218" y="107"/>
                    <a:pt x="232" y="107"/>
                  </a:cubicBezTo>
                  <a:lnTo>
                    <a:pt x="403" y="107"/>
                  </a:lnTo>
                  <a:lnTo>
                    <a:pt x="403" y="0"/>
                  </a:lnTo>
                  <a:lnTo>
                    <a:pt x="304" y="0"/>
                  </a:lnTo>
                  <a:lnTo>
                    <a:pt x="291" y="13"/>
                  </a:lnTo>
                  <a:lnTo>
                    <a:pt x="225" y="80"/>
                  </a:lnTo>
                  <a:lnTo>
                    <a:pt x="206" y="99"/>
                  </a:lnTo>
                  <a:lnTo>
                    <a:pt x="187" y="80"/>
                  </a:lnTo>
                  <a:lnTo>
                    <a:pt x="120" y="13"/>
                  </a:lnTo>
                  <a:lnTo>
                    <a:pt x="107" y="0"/>
                  </a:lnTo>
                  <a:lnTo>
                    <a:pt x="0" y="0"/>
                  </a:lnTo>
                  <a:lnTo>
                    <a:pt x="0" y="99"/>
                  </a:ln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91" name="Freeform 13">
              <a:extLst>
                <a:ext uri="{FF2B5EF4-FFF2-40B4-BE49-F238E27FC236}">
                  <a16:creationId xmlns:a16="http://schemas.microsoft.com/office/drawing/2014/main" id="{323CC419-FAEB-4951-B6FD-68A64713B3DE}"/>
                </a:ext>
              </a:extLst>
            </p:cNvPr>
            <p:cNvSpPr>
              <a:spLocks noEditPoints="1"/>
            </p:cNvSpPr>
            <p:nvPr/>
          </p:nvSpPr>
          <p:spPr bwMode="auto">
            <a:xfrm>
              <a:off x="-269" y="2534"/>
              <a:ext cx="170" cy="313"/>
            </a:xfrm>
            <a:custGeom>
              <a:avLst/>
              <a:gdLst>
                <a:gd name="T0" fmla="*/ 24 w 80"/>
                <a:gd name="T1" fmla="*/ 128 h 147"/>
                <a:gd name="T2" fmla="*/ 24 w 80"/>
                <a:gd name="T3" fmla="*/ 128 h 147"/>
                <a:gd name="T4" fmla="*/ 24 w 80"/>
                <a:gd name="T5" fmla="*/ 107 h 147"/>
                <a:gd name="T6" fmla="*/ 50 w 80"/>
                <a:gd name="T7" fmla="*/ 107 h 147"/>
                <a:gd name="T8" fmla="*/ 50 w 80"/>
                <a:gd name="T9" fmla="*/ 128 h 147"/>
                <a:gd name="T10" fmla="*/ 50 w 80"/>
                <a:gd name="T11" fmla="*/ 133 h 147"/>
                <a:gd name="T12" fmla="*/ 24 w 80"/>
                <a:gd name="T13" fmla="*/ 133 h 147"/>
                <a:gd name="T14" fmla="*/ 24 w 80"/>
                <a:gd name="T15" fmla="*/ 128 h 147"/>
                <a:gd name="T16" fmla="*/ 0 w 80"/>
                <a:gd name="T17" fmla="*/ 147 h 147"/>
                <a:gd name="T18" fmla="*/ 0 w 80"/>
                <a:gd name="T19" fmla="*/ 147 h 147"/>
                <a:gd name="T20" fmla="*/ 80 w 80"/>
                <a:gd name="T21" fmla="*/ 146 h 147"/>
                <a:gd name="T22" fmla="*/ 80 w 80"/>
                <a:gd name="T23" fmla="*/ 128 h 147"/>
                <a:gd name="T24" fmla="*/ 80 w 80"/>
                <a:gd name="T25" fmla="*/ 0 h 147"/>
                <a:gd name="T26" fmla="*/ 0 w 80"/>
                <a:gd name="T27" fmla="*/ 0 h 147"/>
                <a:gd name="T28" fmla="*/ 0 w 80"/>
                <a:gd name="T29" fmla="*/ 128 h 147"/>
                <a:gd name="T30" fmla="*/ 0 w 80"/>
                <a:gd name="T31"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147">
                  <a:moveTo>
                    <a:pt x="24" y="128"/>
                  </a:moveTo>
                  <a:lnTo>
                    <a:pt x="24" y="128"/>
                  </a:lnTo>
                  <a:lnTo>
                    <a:pt x="24" y="107"/>
                  </a:lnTo>
                  <a:lnTo>
                    <a:pt x="50" y="107"/>
                  </a:lnTo>
                  <a:lnTo>
                    <a:pt x="50" y="128"/>
                  </a:lnTo>
                  <a:lnTo>
                    <a:pt x="50" y="133"/>
                  </a:lnTo>
                  <a:lnTo>
                    <a:pt x="24" y="133"/>
                  </a:lnTo>
                  <a:lnTo>
                    <a:pt x="24" y="128"/>
                  </a:lnTo>
                  <a:close/>
                  <a:moveTo>
                    <a:pt x="0" y="147"/>
                  </a:moveTo>
                  <a:lnTo>
                    <a:pt x="0" y="147"/>
                  </a:lnTo>
                  <a:lnTo>
                    <a:pt x="80" y="146"/>
                  </a:lnTo>
                  <a:lnTo>
                    <a:pt x="80" y="128"/>
                  </a:lnTo>
                  <a:lnTo>
                    <a:pt x="80" y="0"/>
                  </a:lnTo>
                  <a:lnTo>
                    <a:pt x="0" y="0"/>
                  </a:lnTo>
                  <a:lnTo>
                    <a:pt x="0" y="128"/>
                  </a:lnTo>
                  <a:lnTo>
                    <a:pt x="0" y="147"/>
                  </a:ln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92" name="Freeform 14">
              <a:extLst>
                <a:ext uri="{FF2B5EF4-FFF2-40B4-BE49-F238E27FC236}">
                  <a16:creationId xmlns:a16="http://schemas.microsoft.com/office/drawing/2014/main" id="{2A580A9A-2350-418C-AB99-8B1DE8EDBE03}"/>
                </a:ext>
              </a:extLst>
            </p:cNvPr>
            <p:cNvSpPr>
              <a:spLocks/>
            </p:cNvSpPr>
            <p:nvPr/>
          </p:nvSpPr>
          <p:spPr bwMode="auto">
            <a:xfrm>
              <a:off x="24" y="2092"/>
              <a:ext cx="283" cy="304"/>
            </a:xfrm>
            <a:custGeom>
              <a:avLst/>
              <a:gdLst>
                <a:gd name="T0" fmla="*/ 67 w 133"/>
                <a:gd name="T1" fmla="*/ 143 h 143"/>
                <a:gd name="T2" fmla="*/ 67 w 133"/>
                <a:gd name="T3" fmla="*/ 143 h 143"/>
                <a:gd name="T4" fmla="*/ 128 w 133"/>
                <a:gd name="T5" fmla="*/ 82 h 143"/>
                <a:gd name="T6" fmla="*/ 133 w 133"/>
                <a:gd name="T7" fmla="*/ 76 h 143"/>
                <a:gd name="T8" fmla="*/ 113 w 133"/>
                <a:gd name="T9" fmla="*/ 56 h 143"/>
                <a:gd name="T10" fmla="*/ 88 w 133"/>
                <a:gd name="T11" fmla="*/ 82 h 143"/>
                <a:gd name="T12" fmla="*/ 81 w 133"/>
                <a:gd name="T13" fmla="*/ 89 h 143"/>
                <a:gd name="T14" fmla="*/ 81 w 133"/>
                <a:gd name="T15" fmla="*/ 82 h 143"/>
                <a:gd name="T16" fmla="*/ 81 w 133"/>
                <a:gd name="T17" fmla="*/ 0 h 143"/>
                <a:gd name="T18" fmla="*/ 52 w 133"/>
                <a:gd name="T19" fmla="*/ 0 h 143"/>
                <a:gd name="T20" fmla="*/ 52 w 133"/>
                <a:gd name="T21" fmla="*/ 82 h 143"/>
                <a:gd name="T22" fmla="*/ 52 w 133"/>
                <a:gd name="T23" fmla="*/ 89 h 143"/>
                <a:gd name="T24" fmla="*/ 46 w 133"/>
                <a:gd name="T25" fmla="*/ 82 h 143"/>
                <a:gd name="T26" fmla="*/ 20 w 133"/>
                <a:gd name="T27" fmla="*/ 56 h 143"/>
                <a:gd name="T28" fmla="*/ 0 w 133"/>
                <a:gd name="T29" fmla="*/ 76 h 143"/>
                <a:gd name="T30" fmla="*/ 6 w 133"/>
                <a:gd name="T31" fmla="*/ 82 h 143"/>
                <a:gd name="T32" fmla="*/ 67 w 133"/>
                <a:gd name="T33"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143">
                  <a:moveTo>
                    <a:pt x="67" y="143"/>
                  </a:moveTo>
                  <a:lnTo>
                    <a:pt x="67" y="143"/>
                  </a:lnTo>
                  <a:lnTo>
                    <a:pt x="128" y="82"/>
                  </a:lnTo>
                  <a:lnTo>
                    <a:pt x="133" y="76"/>
                  </a:lnTo>
                  <a:lnTo>
                    <a:pt x="113" y="56"/>
                  </a:lnTo>
                  <a:lnTo>
                    <a:pt x="88" y="82"/>
                  </a:lnTo>
                  <a:lnTo>
                    <a:pt x="81" y="89"/>
                  </a:lnTo>
                  <a:lnTo>
                    <a:pt x="81" y="82"/>
                  </a:lnTo>
                  <a:lnTo>
                    <a:pt x="81" y="0"/>
                  </a:lnTo>
                  <a:lnTo>
                    <a:pt x="52" y="0"/>
                  </a:lnTo>
                  <a:lnTo>
                    <a:pt x="52" y="82"/>
                  </a:lnTo>
                  <a:lnTo>
                    <a:pt x="52" y="89"/>
                  </a:lnTo>
                  <a:lnTo>
                    <a:pt x="46" y="82"/>
                  </a:lnTo>
                  <a:lnTo>
                    <a:pt x="20" y="56"/>
                  </a:lnTo>
                  <a:lnTo>
                    <a:pt x="0" y="76"/>
                  </a:lnTo>
                  <a:lnTo>
                    <a:pt x="6" y="82"/>
                  </a:lnTo>
                  <a:lnTo>
                    <a:pt x="67" y="143"/>
                  </a:lnTo>
                  <a:close/>
                </a:path>
              </a:pathLst>
            </a:custGeom>
            <a:solidFill>
              <a:srgbClr val="0078D4"/>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93" name="Freeform 15">
              <a:extLst>
                <a:ext uri="{FF2B5EF4-FFF2-40B4-BE49-F238E27FC236}">
                  <a16:creationId xmlns:a16="http://schemas.microsoft.com/office/drawing/2014/main" id="{E8B2F18A-605A-450A-BC3E-0838D686724C}"/>
                </a:ext>
              </a:extLst>
            </p:cNvPr>
            <p:cNvSpPr>
              <a:spLocks noEditPoints="1"/>
            </p:cNvSpPr>
            <p:nvPr/>
          </p:nvSpPr>
          <p:spPr bwMode="auto">
            <a:xfrm>
              <a:off x="222" y="2551"/>
              <a:ext cx="397" cy="283"/>
            </a:xfrm>
            <a:custGeom>
              <a:avLst/>
              <a:gdLst>
                <a:gd name="T0" fmla="*/ 111 w 187"/>
                <a:gd name="T1" fmla="*/ 120 h 133"/>
                <a:gd name="T2" fmla="*/ 111 w 187"/>
                <a:gd name="T3" fmla="*/ 120 h 133"/>
                <a:gd name="T4" fmla="*/ 111 w 187"/>
                <a:gd name="T5" fmla="*/ 120 h 133"/>
                <a:gd name="T6" fmla="*/ 71 w 187"/>
                <a:gd name="T7" fmla="*/ 120 h 133"/>
                <a:gd name="T8" fmla="*/ 71 w 187"/>
                <a:gd name="T9" fmla="*/ 120 h 133"/>
                <a:gd name="T10" fmla="*/ 71 w 187"/>
                <a:gd name="T11" fmla="*/ 93 h 133"/>
                <a:gd name="T12" fmla="*/ 111 w 187"/>
                <a:gd name="T13" fmla="*/ 93 h 133"/>
                <a:gd name="T14" fmla="*/ 111 w 187"/>
                <a:gd name="T15" fmla="*/ 120 h 133"/>
                <a:gd name="T16" fmla="*/ 187 w 187"/>
                <a:gd name="T17" fmla="*/ 0 h 133"/>
                <a:gd name="T18" fmla="*/ 187 w 187"/>
                <a:gd name="T19" fmla="*/ 0 h 133"/>
                <a:gd name="T20" fmla="*/ 171 w 187"/>
                <a:gd name="T21" fmla="*/ 0 h 133"/>
                <a:gd name="T22" fmla="*/ 0 w 187"/>
                <a:gd name="T23" fmla="*/ 0 h 133"/>
                <a:gd name="T24" fmla="*/ 0 w 187"/>
                <a:gd name="T25" fmla="*/ 120 h 133"/>
                <a:gd name="T26" fmla="*/ 0 w 187"/>
                <a:gd name="T27" fmla="*/ 133 h 133"/>
                <a:gd name="T28" fmla="*/ 187 w 187"/>
                <a:gd name="T29" fmla="*/ 133 h 133"/>
                <a:gd name="T30" fmla="*/ 187 w 187"/>
                <a:gd name="T31"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 h="133">
                  <a:moveTo>
                    <a:pt x="111" y="120"/>
                  </a:moveTo>
                  <a:lnTo>
                    <a:pt x="111" y="120"/>
                  </a:lnTo>
                  <a:lnTo>
                    <a:pt x="111" y="120"/>
                  </a:lnTo>
                  <a:lnTo>
                    <a:pt x="71" y="120"/>
                  </a:lnTo>
                  <a:lnTo>
                    <a:pt x="71" y="120"/>
                  </a:lnTo>
                  <a:lnTo>
                    <a:pt x="71" y="93"/>
                  </a:lnTo>
                  <a:lnTo>
                    <a:pt x="111" y="93"/>
                  </a:lnTo>
                  <a:lnTo>
                    <a:pt x="111" y="120"/>
                  </a:lnTo>
                  <a:close/>
                  <a:moveTo>
                    <a:pt x="187" y="0"/>
                  </a:moveTo>
                  <a:lnTo>
                    <a:pt x="187" y="0"/>
                  </a:lnTo>
                  <a:lnTo>
                    <a:pt x="171" y="0"/>
                  </a:lnTo>
                  <a:lnTo>
                    <a:pt x="0" y="0"/>
                  </a:lnTo>
                  <a:lnTo>
                    <a:pt x="0" y="120"/>
                  </a:lnTo>
                  <a:lnTo>
                    <a:pt x="0" y="133"/>
                  </a:lnTo>
                  <a:lnTo>
                    <a:pt x="187" y="133"/>
                  </a:lnTo>
                  <a:lnTo>
                    <a:pt x="187" y="0"/>
                  </a:ln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grpSp>
      <p:sp>
        <p:nvSpPr>
          <p:cNvPr id="11" name="Oval 10">
            <a:extLst>
              <a:ext uri="{FF2B5EF4-FFF2-40B4-BE49-F238E27FC236}">
                <a16:creationId xmlns:a16="http://schemas.microsoft.com/office/drawing/2014/main" id="{2727154E-E3FB-4DCC-8943-878AD151B18F}"/>
              </a:ext>
            </a:extLst>
          </p:cNvPr>
          <p:cNvSpPr/>
          <p:nvPr/>
        </p:nvSpPr>
        <p:spPr bwMode="auto">
          <a:xfrm>
            <a:off x="1220602" y="2081518"/>
            <a:ext cx="842155" cy="842153"/>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 name="Group 2">
            <a:extLst>
              <a:ext uri="{FF2B5EF4-FFF2-40B4-BE49-F238E27FC236}">
                <a16:creationId xmlns:a16="http://schemas.microsoft.com/office/drawing/2014/main" id="{DDE1A03B-6FEB-4AD5-943D-ABE86332C24D}"/>
              </a:ext>
            </a:extLst>
          </p:cNvPr>
          <p:cNvGrpSpPr/>
          <p:nvPr/>
        </p:nvGrpSpPr>
        <p:grpSpPr>
          <a:xfrm>
            <a:off x="1305721" y="2164209"/>
            <a:ext cx="684769" cy="684767"/>
            <a:chOff x="655068" y="1906551"/>
            <a:chExt cx="684769" cy="684767"/>
          </a:xfrm>
        </p:grpSpPr>
        <p:sp>
          <p:nvSpPr>
            <p:cNvPr id="46" name="Oval 45">
              <a:extLst>
                <a:ext uri="{FF2B5EF4-FFF2-40B4-BE49-F238E27FC236}">
                  <a16:creationId xmlns:a16="http://schemas.microsoft.com/office/drawing/2014/main" id="{43DBA69F-9092-4131-B542-93525C05272B}"/>
                </a:ext>
              </a:extLst>
            </p:cNvPr>
            <p:cNvSpPr/>
            <p:nvPr/>
          </p:nvSpPr>
          <p:spPr bwMode="auto">
            <a:xfrm>
              <a:off x="655068" y="1906551"/>
              <a:ext cx="684769" cy="68476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7" name="Rectangle 46">
              <a:extLst>
                <a:ext uri="{FF2B5EF4-FFF2-40B4-BE49-F238E27FC236}">
                  <a16:creationId xmlns:a16="http://schemas.microsoft.com/office/drawing/2014/main" id="{5AFFAE2E-3ADA-4554-A1A6-C12686EE074E}"/>
                </a:ext>
              </a:extLst>
            </p:cNvPr>
            <p:cNvSpPr/>
            <p:nvPr/>
          </p:nvSpPr>
          <p:spPr bwMode="auto">
            <a:xfrm>
              <a:off x="757335" y="2189173"/>
              <a:ext cx="482424" cy="11952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55" name="Rectangle 54">
            <a:extLst>
              <a:ext uri="{FF2B5EF4-FFF2-40B4-BE49-F238E27FC236}">
                <a16:creationId xmlns:a16="http://schemas.microsoft.com/office/drawing/2014/main" id="{896030CA-8D7E-494B-9F88-53B461BAAD71}"/>
              </a:ext>
            </a:extLst>
          </p:cNvPr>
          <p:cNvSpPr/>
          <p:nvPr/>
        </p:nvSpPr>
        <p:spPr>
          <a:xfrm>
            <a:off x="1184408" y="1719209"/>
            <a:ext cx="922048" cy="394082"/>
          </a:xfrm>
          <a:prstGeom prst="rect">
            <a:avLst/>
          </a:prstGeom>
        </p:spPr>
        <p:txBody>
          <a:bodyPr wrap="none">
            <a:spAutoFit/>
          </a:bodyPr>
          <a:lstStyle/>
          <a:p>
            <a:pPr algn="ctr" defTabSz="914225">
              <a:defRPr/>
            </a:pPr>
            <a:r>
              <a:rPr lang="en-US" sz="1961" spc="-50">
                <a:solidFill>
                  <a:srgbClr val="282828"/>
                </a:solidFill>
                <a:latin typeface="Segoe UI Semibold"/>
              </a:rPr>
              <a:t>Hybrid</a:t>
            </a:r>
            <a:endParaRPr lang="en-US" sz="1961">
              <a:solidFill>
                <a:srgbClr val="282828"/>
              </a:solidFill>
              <a:latin typeface="Segoe UI Semibold"/>
            </a:endParaRPr>
          </a:p>
        </p:txBody>
      </p:sp>
      <p:grpSp>
        <p:nvGrpSpPr>
          <p:cNvPr id="59" name="Group 58">
            <a:extLst>
              <a:ext uri="{FF2B5EF4-FFF2-40B4-BE49-F238E27FC236}">
                <a16:creationId xmlns:a16="http://schemas.microsoft.com/office/drawing/2014/main" id="{14401C9D-961F-47AE-8CDC-EFBD3FDCA7B2}"/>
              </a:ext>
            </a:extLst>
          </p:cNvPr>
          <p:cNvGrpSpPr/>
          <p:nvPr/>
        </p:nvGrpSpPr>
        <p:grpSpPr>
          <a:xfrm>
            <a:off x="1002375" y="4130452"/>
            <a:ext cx="3063609" cy="1382017"/>
            <a:chOff x="3211976" y="2354482"/>
            <a:chExt cx="3125041" cy="1409729"/>
          </a:xfrm>
        </p:grpSpPr>
        <p:sp>
          <p:nvSpPr>
            <p:cNvPr id="62" name="Rectangle 61">
              <a:extLst>
                <a:ext uri="{FF2B5EF4-FFF2-40B4-BE49-F238E27FC236}">
                  <a16:creationId xmlns:a16="http://schemas.microsoft.com/office/drawing/2014/main" id="{76C5B8AB-44BA-4C77-96B0-48288FA24AEF}"/>
                </a:ext>
              </a:extLst>
            </p:cNvPr>
            <p:cNvSpPr/>
            <p:nvPr/>
          </p:nvSpPr>
          <p:spPr>
            <a:xfrm>
              <a:off x="3213204" y="2354482"/>
              <a:ext cx="3052622" cy="246123"/>
            </a:xfrm>
            <a:prstGeom prst="rect">
              <a:avLst/>
            </a:prstGeom>
          </p:spPr>
          <p:txBody>
            <a:bodyPr wrap="none" lIns="0" tIns="0" rIns="0" bIns="0">
              <a:spAutoFit/>
            </a:bodyPr>
            <a:lstStyle/>
            <a:p>
              <a:pPr defTabSz="914225">
                <a:defRPr/>
              </a:pPr>
              <a:r>
                <a:rPr lang="en-US" sz="1568">
                  <a:solidFill>
                    <a:srgbClr val="0078D4"/>
                  </a:solidFill>
                  <a:latin typeface="Segoe UI Semibold"/>
                </a:rPr>
                <a:t>Complex –  Proceed with caution</a:t>
              </a:r>
            </a:p>
          </p:txBody>
        </p:sp>
        <p:sp>
          <p:nvSpPr>
            <p:cNvPr id="63" name="TextBox 62">
              <a:extLst>
                <a:ext uri="{FF2B5EF4-FFF2-40B4-BE49-F238E27FC236}">
                  <a16:creationId xmlns:a16="http://schemas.microsoft.com/office/drawing/2014/main" id="{3E4861A9-DD9F-4914-A975-B8FAD3D733E5}"/>
                </a:ext>
              </a:extLst>
            </p:cNvPr>
            <p:cNvSpPr txBox="1"/>
            <p:nvPr/>
          </p:nvSpPr>
          <p:spPr>
            <a:xfrm>
              <a:off x="3211976" y="2831785"/>
              <a:ext cx="3125041" cy="932426"/>
            </a:xfrm>
            <a:prstGeom prst="rect">
              <a:avLst/>
            </a:prstGeom>
            <a:noFill/>
          </p:spPr>
          <p:txBody>
            <a:bodyPr wrap="square" lIns="0" tIns="0" rIns="0" bIns="0" rtlCol="0">
              <a:spAutoFit/>
            </a:bodyPr>
            <a:lstStyle/>
            <a:p>
              <a:pPr defTabSz="914225">
                <a:lnSpc>
                  <a:spcPct val="90000"/>
                </a:lnSpc>
                <a:spcAft>
                  <a:spcPts val="1176"/>
                </a:spcAft>
                <a:defRPr/>
              </a:pPr>
              <a:r>
                <a:rPr lang="en-US" sz="1372">
                  <a:solidFill>
                    <a:srgbClr val="282828"/>
                  </a:solidFill>
                </a:rPr>
                <a:t>Some user mailboxes hosted in an on-premises Exchange organization</a:t>
              </a:r>
            </a:p>
            <a:p>
              <a:pPr defTabSz="914225">
                <a:lnSpc>
                  <a:spcPct val="90000"/>
                </a:lnSpc>
                <a:spcAft>
                  <a:spcPts val="1176"/>
                </a:spcAft>
                <a:defRPr/>
              </a:pPr>
              <a:r>
                <a:rPr lang="en-US" sz="1372">
                  <a:solidFill>
                    <a:srgbClr val="282828"/>
                  </a:solidFill>
                </a:rPr>
                <a:t>Some user mailboxes hosted in Microsoft 365 Business</a:t>
              </a:r>
            </a:p>
          </p:txBody>
        </p:sp>
      </p:grpSp>
      <p:grpSp>
        <p:nvGrpSpPr>
          <p:cNvPr id="76" name="Group 75">
            <a:extLst>
              <a:ext uri="{FF2B5EF4-FFF2-40B4-BE49-F238E27FC236}">
                <a16:creationId xmlns:a16="http://schemas.microsoft.com/office/drawing/2014/main" id="{5190FA45-4549-4D70-89CF-F6028D34CC68}"/>
              </a:ext>
            </a:extLst>
          </p:cNvPr>
          <p:cNvGrpSpPr/>
          <p:nvPr/>
        </p:nvGrpSpPr>
        <p:grpSpPr>
          <a:xfrm>
            <a:off x="6581079" y="4130451"/>
            <a:ext cx="4265662" cy="848023"/>
            <a:chOff x="3211976" y="2354482"/>
            <a:chExt cx="4351197" cy="865027"/>
          </a:xfrm>
        </p:grpSpPr>
        <p:sp>
          <p:nvSpPr>
            <p:cNvPr id="77" name="Rectangle 76">
              <a:extLst>
                <a:ext uri="{FF2B5EF4-FFF2-40B4-BE49-F238E27FC236}">
                  <a16:creationId xmlns:a16="http://schemas.microsoft.com/office/drawing/2014/main" id="{6E32A565-FF3A-49CB-AC05-4020F6B8201C}"/>
                </a:ext>
              </a:extLst>
            </p:cNvPr>
            <p:cNvSpPr/>
            <p:nvPr/>
          </p:nvSpPr>
          <p:spPr>
            <a:xfrm>
              <a:off x="3213204" y="2354482"/>
              <a:ext cx="3247008" cy="246123"/>
            </a:xfrm>
            <a:prstGeom prst="rect">
              <a:avLst/>
            </a:prstGeom>
          </p:spPr>
          <p:txBody>
            <a:bodyPr wrap="none" lIns="0" tIns="0" rIns="0" bIns="0">
              <a:spAutoFit/>
            </a:bodyPr>
            <a:lstStyle/>
            <a:p>
              <a:pPr defTabSz="914225">
                <a:defRPr/>
              </a:pPr>
              <a:r>
                <a:rPr lang="en-US" sz="1568">
                  <a:solidFill>
                    <a:srgbClr val="0078D4"/>
                  </a:solidFill>
                  <a:latin typeface="Segoe UI Semibold"/>
                </a:rPr>
                <a:t>Recommended for SMB Customers</a:t>
              </a:r>
            </a:p>
          </p:txBody>
        </p:sp>
        <p:sp>
          <p:nvSpPr>
            <p:cNvPr id="78" name="TextBox 77">
              <a:extLst>
                <a:ext uri="{FF2B5EF4-FFF2-40B4-BE49-F238E27FC236}">
                  <a16:creationId xmlns:a16="http://schemas.microsoft.com/office/drawing/2014/main" id="{BE6814D5-458C-4996-B4DF-DC808496E840}"/>
                </a:ext>
              </a:extLst>
            </p:cNvPr>
            <p:cNvSpPr txBox="1"/>
            <p:nvPr/>
          </p:nvSpPr>
          <p:spPr>
            <a:xfrm>
              <a:off x="3211976" y="2831783"/>
              <a:ext cx="4351197" cy="387726"/>
            </a:xfrm>
            <a:prstGeom prst="rect">
              <a:avLst/>
            </a:prstGeom>
            <a:noFill/>
          </p:spPr>
          <p:txBody>
            <a:bodyPr wrap="square" lIns="0" tIns="0" rIns="0" bIns="0" rtlCol="0">
              <a:spAutoFit/>
            </a:bodyPr>
            <a:lstStyle/>
            <a:p>
              <a:pPr defTabSz="914225">
                <a:lnSpc>
                  <a:spcPct val="90000"/>
                </a:lnSpc>
                <a:spcAft>
                  <a:spcPts val="1176"/>
                </a:spcAft>
                <a:defRPr/>
              </a:pPr>
              <a:r>
                <a:rPr lang="en-US" sz="1372">
                  <a:solidFill>
                    <a:srgbClr val="282828"/>
                  </a:solidFill>
                </a:rPr>
                <a:t>All users and mailboxes are hosted and managed in Microsoft 365 Business</a:t>
              </a:r>
              <a:endParaRPr lang="en-US" sz="1372">
                <a:solidFill>
                  <a:srgbClr val="282828"/>
                </a:solidFill>
                <a:latin typeface="Segoe UI"/>
              </a:endParaRPr>
            </a:p>
          </p:txBody>
        </p:sp>
      </p:grpSp>
      <p:cxnSp>
        <p:nvCxnSpPr>
          <p:cNvPr id="79" name="Straight Connector 78">
            <a:extLst>
              <a:ext uri="{FF2B5EF4-FFF2-40B4-BE49-F238E27FC236}">
                <a16:creationId xmlns:a16="http://schemas.microsoft.com/office/drawing/2014/main" id="{E9CD07D3-050F-4163-B891-BBE58EF01154}"/>
              </a:ext>
            </a:extLst>
          </p:cNvPr>
          <p:cNvCxnSpPr>
            <a:cxnSpLocks/>
          </p:cNvCxnSpPr>
          <p:nvPr/>
        </p:nvCxnSpPr>
        <p:spPr>
          <a:xfrm>
            <a:off x="5569877" y="1885415"/>
            <a:ext cx="0" cy="370279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BB71152-466B-4F52-B73E-75F12411F290}"/>
              </a:ext>
            </a:extLst>
          </p:cNvPr>
          <p:cNvSpPr/>
          <p:nvPr/>
        </p:nvSpPr>
        <p:spPr>
          <a:xfrm>
            <a:off x="6605514" y="1712905"/>
            <a:ext cx="1353256" cy="394082"/>
          </a:xfrm>
          <a:prstGeom prst="rect">
            <a:avLst/>
          </a:prstGeom>
        </p:spPr>
        <p:txBody>
          <a:bodyPr wrap="none">
            <a:spAutoFit/>
          </a:bodyPr>
          <a:lstStyle/>
          <a:p>
            <a:pPr algn="ctr" defTabSz="914225">
              <a:defRPr/>
            </a:pPr>
            <a:r>
              <a:rPr lang="en-US" sz="1961" spc="-50">
                <a:solidFill>
                  <a:srgbClr val="282828"/>
                </a:solidFill>
                <a:latin typeface="Segoe UI Semibold"/>
              </a:rPr>
              <a:t>Cloud only</a:t>
            </a:r>
            <a:endParaRPr lang="en-US" sz="1961">
              <a:solidFill>
                <a:srgbClr val="282828"/>
              </a:solidFill>
              <a:latin typeface="Segoe UI Semibold"/>
            </a:endParaRPr>
          </a:p>
        </p:txBody>
      </p:sp>
      <p:grpSp>
        <p:nvGrpSpPr>
          <p:cNvPr id="39" name="Group 38">
            <a:extLst>
              <a:ext uri="{FF2B5EF4-FFF2-40B4-BE49-F238E27FC236}">
                <a16:creationId xmlns:a16="http://schemas.microsoft.com/office/drawing/2014/main" id="{E0D66286-867D-41C4-97D4-A1D7E40299D9}"/>
              </a:ext>
            </a:extLst>
          </p:cNvPr>
          <p:cNvGrpSpPr/>
          <p:nvPr/>
        </p:nvGrpSpPr>
        <p:grpSpPr>
          <a:xfrm>
            <a:off x="9690920" y="1644880"/>
            <a:ext cx="1280478" cy="765261"/>
            <a:chOff x="2631347" y="4067605"/>
            <a:chExt cx="1306154" cy="780606"/>
          </a:xfrm>
        </p:grpSpPr>
        <p:sp>
          <p:nvSpPr>
            <p:cNvPr id="41" name="Freeform: Shape 40">
              <a:extLst>
                <a:ext uri="{FF2B5EF4-FFF2-40B4-BE49-F238E27FC236}">
                  <a16:creationId xmlns:a16="http://schemas.microsoft.com/office/drawing/2014/main" id="{37D074F8-C06B-4EFB-99BD-E5539639EEFC}"/>
                </a:ext>
              </a:extLst>
            </p:cNvPr>
            <p:cNvSpPr/>
            <p:nvPr/>
          </p:nvSpPr>
          <p:spPr bwMode="auto">
            <a:xfrm flipV="1">
              <a:off x="2631347" y="4067605"/>
              <a:ext cx="1306154" cy="780606"/>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chemeClr val="bg2">
                <a:lumMod val="85000"/>
              </a:schemeClr>
            </a:solidFill>
            <a:ln w="19050" cap="flat">
              <a:noFill/>
              <a:prstDash val="solid"/>
              <a:miter lim="800000"/>
              <a:headEnd/>
              <a:tailEnd/>
            </a:ln>
            <a:extLst/>
          </p:spPr>
          <p:txBody>
            <a:bodyPr vert="horz" wrap="square" lIns="93247" tIns="46623" rIns="93247" bIns="46623" numCol="1" anchor="t" anchorCtr="0" compatLnSpc="1">
              <a:prstTxWarp prst="textNoShape">
                <a:avLst/>
              </a:prstTxWarp>
            </a:bodyPr>
            <a:lstStyle/>
            <a:p>
              <a:pPr defTabSz="951121">
                <a:defRPr/>
              </a:pPr>
              <a:endParaRPr lang="en-US" sz="1836">
                <a:solidFill>
                  <a:srgbClr val="505050"/>
                </a:solidFill>
                <a:latin typeface="Segoe UI Semilight"/>
              </a:endParaRPr>
            </a:p>
          </p:txBody>
        </p:sp>
        <p:pic>
          <p:nvPicPr>
            <p:cNvPr id="42" name="Picture 41">
              <a:extLst>
                <a:ext uri="{FF2B5EF4-FFF2-40B4-BE49-F238E27FC236}">
                  <a16:creationId xmlns:a16="http://schemas.microsoft.com/office/drawing/2014/main" id="{5FA39FD6-9D93-4B01-81A1-0A0F3BA1677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7425" y="4309906"/>
              <a:ext cx="433999" cy="433999"/>
            </a:xfrm>
            <a:prstGeom prst="rect">
              <a:avLst/>
            </a:prstGeom>
            <a:ln w="28575">
              <a:noFill/>
            </a:ln>
          </p:spPr>
        </p:pic>
      </p:grpSp>
    </p:spTree>
    <p:extLst>
      <p:ext uri="{BB962C8B-B14F-4D97-AF65-F5344CB8AC3E}">
        <p14:creationId xmlns:p14="http://schemas.microsoft.com/office/powerpoint/2010/main" val="2684647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2" presetClass="entr" presetSubtype="4" decel="10000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750" fill="hold"/>
                                        <p:tgtEl>
                                          <p:spTgt spid="59"/>
                                        </p:tgtEl>
                                        <p:attrNameLst>
                                          <p:attrName>ppt_x</p:attrName>
                                        </p:attrNameLst>
                                      </p:cBhvr>
                                      <p:tavLst>
                                        <p:tav tm="0">
                                          <p:val>
                                            <p:strVal val="#ppt_x"/>
                                          </p:val>
                                        </p:tav>
                                        <p:tav tm="100000">
                                          <p:val>
                                            <p:strVal val="#ppt_x"/>
                                          </p:val>
                                        </p:tav>
                                      </p:tavLst>
                                    </p:anim>
                                    <p:anim calcmode="lin" valueType="num">
                                      <p:cBhvr additive="base">
                                        <p:cTn id="20" dur="750" fill="hold"/>
                                        <p:tgtEl>
                                          <p:spTgt spid="59"/>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22" presetClass="entr" presetSubtype="1" fill="hold" nodeType="after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wipe(up)">
                                      <p:cBhvr>
                                        <p:cTn id="24" dur="500"/>
                                        <p:tgtEl>
                                          <p:spTgt spid="79"/>
                                        </p:tgtEl>
                                      </p:cBhvr>
                                    </p:animEffect>
                                  </p:childTnLst>
                                </p:cTn>
                              </p:par>
                              <p:par>
                                <p:cTn id="25" presetID="2" presetClass="entr" presetSubtype="4" decel="100000" fill="hold" nodeType="withEffect">
                                  <p:stCondLst>
                                    <p:cond delay="250"/>
                                  </p:stCondLst>
                                  <p:childTnLst>
                                    <p:set>
                                      <p:cBhvr>
                                        <p:cTn id="26" dur="1" fill="hold">
                                          <p:stCondLst>
                                            <p:cond delay="0"/>
                                          </p:stCondLst>
                                        </p:cTn>
                                        <p:tgtEl>
                                          <p:spTgt spid="76"/>
                                        </p:tgtEl>
                                        <p:attrNameLst>
                                          <p:attrName>style.visibility</p:attrName>
                                        </p:attrNameLst>
                                      </p:cBhvr>
                                      <p:to>
                                        <p:strVal val="visible"/>
                                      </p:to>
                                    </p:set>
                                    <p:anim calcmode="lin" valueType="num">
                                      <p:cBhvr additive="base">
                                        <p:cTn id="27" dur="750" fill="hold"/>
                                        <p:tgtEl>
                                          <p:spTgt spid="76"/>
                                        </p:tgtEl>
                                        <p:attrNameLst>
                                          <p:attrName>ppt_x</p:attrName>
                                        </p:attrNameLst>
                                      </p:cBhvr>
                                      <p:tavLst>
                                        <p:tav tm="0">
                                          <p:val>
                                            <p:strVal val="#ppt_x"/>
                                          </p:val>
                                        </p:tav>
                                        <p:tav tm="100000">
                                          <p:val>
                                            <p:strVal val="#ppt_x"/>
                                          </p:val>
                                        </p:tav>
                                      </p:tavLst>
                                    </p:anim>
                                    <p:anim calcmode="lin" valueType="num">
                                      <p:cBhvr additive="base">
                                        <p:cTn id="28" dur="750" fill="hold"/>
                                        <p:tgtEl>
                                          <p:spTgt spid="76"/>
                                        </p:tgtEl>
                                        <p:attrNameLst>
                                          <p:attrName>ppt_y</p:attrName>
                                        </p:attrNameLst>
                                      </p:cBhvr>
                                      <p:tavLst>
                                        <p:tav tm="0">
                                          <p:val>
                                            <p:strVal val="1+#ppt_h/2"/>
                                          </p:val>
                                        </p:tav>
                                        <p:tav tm="100000">
                                          <p:val>
                                            <p:strVal val="#ppt_y"/>
                                          </p:val>
                                        </p:tav>
                                      </p:tavLst>
                                    </p:anim>
                                  </p:childTnLst>
                                </p:cTn>
                              </p:par>
                            </p:childTnLst>
                          </p:cTn>
                        </p:par>
                        <p:par>
                          <p:cTn id="29" fill="hold">
                            <p:stCondLst>
                              <p:cond delay="3250"/>
                            </p:stCondLst>
                            <p:childTnLst>
                              <p:par>
                                <p:cTn id="30" presetID="10" presetClass="entr" presetSubtype="0"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1B5536EF-4A2F-439F-A62E-35DD68CDAC08}"/>
              </a:ext>
            </a:extLst>
          </p:cNvPr>
          <p:cNvSpPr>
            <a:spLocks noGrp="1"/>
          </p:cNvSpPr>
          <p:nvPr>
            <p:ph type="title"/>
          </p:nvPr>
        </p:nvSpPr>
        <p:spPr/>
        <p:txBody>
          <a:bodyPr/>
          <a:lstStyle/>
          <a:p>
            <a:r>
              <a:rPr lang="en-US" sz="5299" spc="-100">
                <a:ln>
                  <a:noFill/>
                </a:ln>
                <a:gradFill>
                  <a:gsLst>
                    <a:gs pos="1250">
                      <a:srgbClr val="505050"/>
                    </a:gs>
                    <a:gs pos="100000">
                      <a:srgbClr val="505050"/>
                    </a:gs>
                  </a:gsLst>
                  <a:lin ang="5400000" scaled="0"/>
                </a:gradFill>
                <a:latin typeface="Segoe UI Light" panose="020B0502040204020203" pitchFamily="34" charset="0"/>
              </a:rPr>
              <a:t>Android setup: Step 2</a:t>
            </a:r>
            <a:endParaRPr lang="en-US"/>
          </a:p>
        </p:txBody>
      </p:sp>
      <p:grpSp>
        <p:nvGrpSpPr>
          <p:cNvPr id="30" name="Group 29">
            <a:extLst>
              <a:ext uri="{FF2B5EF4-FFF2-40B4-BE49-F238E27FC236}">
                <a16:creationId xmlns:a16="http://schemas.microsoft.com/office/drawing/2014/main" id="{82FECD75-C8C9-48E4-AECE-8799AFC12D76}"/>
              </a:ext>
            </a:extLst>
          </p:cNvPr>
          <p:cNvGrpSpPr/>
          <p:nvPr/>
        </p:nvGrpSpPr>
        <p:grpSpPr>
          <a:xfrm>
            <a:off x="1058133" y="1440853"/>
            <a:ext cx="10075735" cy="4917886"/>
            <a:chOff x="977328" y="1398905"/>
            <a:chExt cx="10277774" cy="5016500"/>
          </a:xfrm>
        </p:grpSpPr>
        <p:sp>
          <p:nvSpPr>
            <p:cNvPr id="18" name="Arrow: Chevron 17">
              <a:extLst>
                <a:ext uri="{FF2B5EF4-FFF2-40B4-BE49-F238E27FC236}">
                  <a16:creationId xmlns:a16="http://schemas.microsoft.com/office/drawing/2014/main" id="{68682290-4486-4392-8A4F-2EB0821B0B2D}"/>
                </a:ext>
              </a:extLst>
            </p:cNvPr>
            <p:cNvSpPr/>
            <p:nvPr/>
          </p:nvSpPr>
          <p:spPr bwMode="auto">
            <a:xfrm>
              <a:off x="7853837" y="3847969"/>
              <a:ext cx="279781" cy="466302"/>
            </a:xfrm>
            <a:prstGeom prst="chevron">
              <a:avLst/>
            </a:prstGeom>
            <a:solidFill>
              <a:schemeClr val="bg2">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Arrow: Chevron 17">
              <a:extLst>
                <a:ext uri="{FF2B5EF4-FFF2-40B4-BE49-F238E27FC236}">
                  <a16:creationId xmlns:a16="http://schemas.microsoft.com/office/drawing/2014/main" id="{68682290-4486-4392-8A4F-2EB0821B0B2D}"/>
                </a:ext>
              </a:extLst>
            </p:cNvPr>
            <p:cNvSpPr/>
            <p:nvPr/>
          </p:nvSpPr>
          <p:spPr bwMode="auto">
            <a:xfrm>
              <a:off x="4098812" y="3977498"/>
              <a:ext cx="279781" cy="466302"/>
            </a:xfrm>
            <a:prstGeom prst="chevron">
              <a:avLst/>
            </a:prstGeom>
            <a:solidFill>
              <a:schemeClr val="bg2">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0" name="Group 9">
              <a:extLst>
                <a:ext uri="{FF2B5EF4-FFF2-40B4-BE49-F238E27FC236}">
                  <a16:creationId xmlns:a16="http://schemas.microsoft.com/office/drawing/2014/main" id="{A4908767-EB66-4B7B-A542-8C19DFBFF250}"/>
                </a:ext>
              </a:extLst>
            </p:cNvPr>
            <p:cNvGrpSpPr/>
            <p:nvPr/>
          </p:nvGrpSpPr>
          <p:grpSpPr>
            <a:xfrm>
              <a:off x="4732353" y="1398905"/>
              <a:ext cx="2767724" cy="5016500"/>
              <a:chOff x="4732353" y="1398905"/>
              <a:chExt cx="2767724" cy="5016500"/>
            </a:xfrm>
          </p:grpSpPr>
          <p:pic>
            <p:nvPicPr>
              <p:cNvPr id="8" name="Picture 8" descr="android-slide24b.PNG">
                <a:extLst>
                  <a:ext uri="{FF2B5EF4-FFF2-40B4-BE49-F238E27FC236}">
                    <a16:creationId xmlns:a16="http://schemas.microsoft.com/office/drawing/2014/main" id="{6CC772E2-8944-4FA1-B5A1-8943EED1DD2A}"/>
                  </a:ext>
                </a:extLst>
              </p:cNvPr>
              <p:cNvPicPr preferRelativeResize="0">
                <a:picLocks noChangeAspect="1"/>
              </p:cNvPicPr>
              <p:nvPr/>
            </p:nvPicPr>
            <p:blipFill>
              <a:blip r:embed="rId3"/>
              <a:stretch>
                <a:fillRect/>
              </a:stretch>
            </p:blipFill>
            <p:spPr>
              <a:xfrm>
                <a:off x="4732353" y="1398905"/>
                <a:ext cx="2767724" cy="5016500"/>
              </a:xfrm>
              <a:prstGeom prst="rect">
                <a:avLst/>
              </a:prstGeom>
            </p:spPr>
          </p:pic>
          <p:pic>
            <p:nvPicPr>
              <p:cNvPr id="13" name="Picture 12">
                <a:extLst>
                  <a:ext uri="{FF2B5EF4-FFF2-40B4-BE49-F238E27FC236}">
                    <a16:creationId xmlns:a16="http://schemas.microsoft.com/office/drawing/2014/main" id="{1D59C1A2-7E6A-48CC-9C19-B6ECFA931A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78209">
                <a:off x="6685111" y="3774664"/>
                <a:ext cx="421756" cy="421756"/>
              </a:xfrm>
              <a:prstGeom prst="rect">
                <a:avLst/>
              </a:prstGeom>
              <a:effectLst>
                <a:outerShdw blurRad="63500" sx="123000" sy="123000" algn="ctr" rotWithShape="0">
                  <a:srgbClr val="FFFF00">
                    <a:alpha val="70000"/>
                  </a:srgbClr>
                </a:outerShdw>
              </a:effectLst>
            </p:spPr>
          </p:pic>
        </p:grpSp>
        <p:grpSp>
          <p:nvGrpSpPr>
            <p:cNvPr id="7" name="Group 6">
              <a:extLst>
                <a:ext uri="{FF2B5EF4-FFF2-40B4-BE49-F238E27FC236}">
                  <a16:creationId xmlns:a16="http://schemas.microsoft.com/office/drawing/2014/main" id="{55604AE4-469A-4FE2-ADFC-05199CE43660}"/>
                </a:ext>
              </a:extLst>
            </p:cNvPr>
            <p:cNvGrpSpPr/>
            <p:nvPr/>
          </p:nvGrpSpPr>
          <p:grpSpPr>
            <a:xfrm>
              <a:off x="8487378" y="1398905"/>
              <a:ext cx="2767724" cy="5016500"/>
              <a:chOff x="8487378" y="1398905"/>
              <a:chExt cx="2767724" cy="5016500"/>
            </a:xfrm>
          </p:grpSpPr>
          <p:pic>
            <p:nvPicPr>
              <p:cNvPr id="20" name="Picture 20" descr="24xxx.png">
                <a:extLst>
                  <a:ext uri="{FF2B5EF4-FFF2-40B4-BE49-F238E27FC236}">
                    <a16:creationId xmlns:a16="http://schemas.microsoft.com/office/drawing/2014/main" id="{3AF1978E-5129-466F-9389-EE6C400342E6}"/>
                  </a:ext>
                </a:extLst>
              </p:cNvPr>
              <p:cNvPicPr>
                <a:picLocks noChangeAspect="1"/>
              </p:cNvPicPr>
              <p:nvPr/>
            </p:nvPicPr>
            <p:blipFill>
              <a:blip r:embed="rId5"/>
              <a:stretch>
                <a:fillRect/>
              </a:stretch>
            </p:blipFill>
            <p:spPr>
              <a:xfrm>
                <a:off x="8487378" y="1398905"/>
                <a:ext cx="2767724" cy="5016500"/>
              </a:xfrm>
              <a:prstGeom prst="rect">
                <a:avLst/>
              </a:prstGeom>
            </p:spPr>
          </p:pic>
          <p:pic>
            <p:nvPicPr>
              <p:cNvPr id="14" name="Picture 13">
                <a:extLst>
                  <a:ext uri="{FF2B5EF4-FFF2-40B4-BE49-F238E27FC236}">
                    <a16:creationId xmlns:a16="http://schemas.microsoft.com/office/drawing/2014/main" id="{E1DF9AFA-B90B-4569-B07D-30B7856750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78209">
                <a:off x="8950397" y="4479231"/>
                <a:ext cx="421756" cy="421756"/>
              </a:xfrm>
              <a:prstGeom prst="rect">
                <a:avLst/>
              </a:prstGeom>
              <a:effectLst>
                <a:outerShdw blurRad="63500" sx="123000" sy="123000" algn="ctr" rotWithShape="0">
                  <a:srgbClr val="FFFF00">
                    <a:alpha val="70000"/>
                  </a:srgbClr>
                </a:outerShdw>
              </a:effectLst>
            </p:spPr>
          </p:pic>
        </p:grpSp>
        <p:grpSp>
          <p:nvGrpSpPr>
            <p:cNvPr id="11" name="Group 10">
              <a:extLst>
                <a:ext uri="{FF2B5EF4-FFF2-40B4-BE49-F238E27FC236}">
                  <a16:creationId xmlns:a16="http://schemas.microsoft.com/office/drawing/2014/main" id="{CD036326-BE3A-4259-B8CE-12C2EB829D6D}"/>
                </a:ext>
              </a:extLst>
            </p:cNvPr>
            <p:cNvGrpSpPr/>
            <p:nvPr/>
          </p:nvGrpSpPr>
          <p:grpSpPr>
            <a:xfrm>
              <a:off x="977328" y="1398905"/>
              <a:ext cx="2767724" cy="5016500"/>
              <a:chOff x="977328" y="1398905"/>
              <a:chExt cx="2767724" cy="5016500"/>
            </a:xfrm>
          </p:grpSpPr>
          <p:pic>
            <p:nvPicPr>
              <p:cNvPr id="4" name="Picture 4" descr="android-slide24a.PNG">
                <a:extLst>
                  <a:ext uri="{FF2B5EF4-FFF2-40B4-BE49-F238E27FC236}">
                    <a16:creationId xmlns:a16="http://schemas.microsoft.com/office/drawing/2014/main" id="{8A1BA5CF-71B3-4590-B8D4-FD7982D160CD}"/>
                  </a:ext>
                </a:extLst>
              </p:cNvPr>
              <p:cNvPicPr>
                <a:picLocks noChangeAspect="1"/>
              </p:cNvPicPr>
              <p:nvPr/>
            </p:nvPicPr>
            <p:blipFill>
              <a:blip r:embed="rId6"/>
              <a:stretch>
                <a:fillRect/>
              </a:stretch>
            </p:blipFill>
            <p:spPr>
              <a:xfrm>
                <a:off x="977328" y="1398905"/>
                <a:ext cx="2767724" cy="5016500"/>
              </a:xfrm>
              <a:prstGeom prst="rect">
                <a:avLst/>
              </a:prstGeom>
            </p:spPr>
          </p:pic>
          <p:pic>
            <p:nvPicPr>
              <p:cNvPr id="15" name="Picture 14">
                <a:extLst>
                  <a:ext uri="{FF2B5EF4-FFF2-40B4-BE49-F238E27FC236}">
                    <a16:creationId xmlns:a16="http://schemas.microsoft.com/office/drawing/2014/main" id="{0DC9F430-4C5E-4A8E-BB36-BAF9D7977C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78209">
                <a:off x="2716196" y="4923610"/>
                <a:ext cx="421756" cy="421756"/>
              </a:xfrm>
              <a:prstGeom prst="rect">
                <a:avLst/>
              </a:prstGeom>
              <a:effectLst>
                <a:outerShdw blurRad="63500" sx="123000" sy="123000" algn="ctr" rotWithShape="0">
                  <a:srgbClr val="FFFF00">
                    <a:alpha val="70000"/>
                  </a:srgbClr>
                </a:outerShdw>
              </a:effectLst>
            </p:spPr>
          </p:pic>
        </p:grpSp>
      </p:grpSp>
      <p:sp>
        <p:nvSpPr>
          <p:cNvPr id="24" name="TextBox 23">
            <a:extLst>
              <a:ext uri="{FF2B5EF4-FFF2-40B4-BE49-F238E27FC236}">
                <a16:creationId xmlns:a16="http://schemas.microsoft.com/office/drawing/2014/main" id="{92B6CA70-325B-4CC3-9806-892519CE7379}"/>
              </a:ext>
            </a:extLst>
          </p:cNvPr>
          <p:cNvSpPr txBox="1"/>
          <p:nvPr/>
        </p:nvSpPr>
        <p:spPr>
          <a:xfrm>
            <a:off x="467141" y="539600"/>
            <a:ext cx="9408473" cy="434486"/>
          </a:xfrm>
          <a:prstGeom prst="rect">
            <a:avLst/>
          </a:prstGeom>
          <a:noFill/>
        </p:spPr>
        <p:txBody>
          <a:bodyPr wrap="square" lIns="0" tIns="0" rIns="0" bIns="0"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282828"/>
                </a:solidFill>
                <a:effectLst/>
                <a:uLnTx/>
                <a:uFillTx/>
                <a:latin typeface="Segoe UI Semibold"/>
                <a:ea typeface="+mn-ea"/>
                <a:cs typeface="+mn-cs"/>
              </a:rPr>
              <a:t>User experience on an Android device: </a:t>
            </a:r>
            <a:r>
              <a:rPr kumimoji="0" lang="en-US" sz="3137" b="0" i="0" u="none" strike="noStrike" kern="1200" cap="none" spc="0" normalizeH="0" baseline="0" noProof="0" dirty="0">
                <a:ln>
                  <a:noFill/>
                </a:ln>
                <a:solidFill>
                  <a:srgbClr val="0078D4"/>
                </a:solidFill>
                <a:effectLst/>
                <a:uLnTx/>
                <a:uFillTx/>
                <a:latin typeface="Segoe UI Semibold"/>
                <a:ea typeface="+mn-ea"/>
                <a:cs typeface="+mn-cs"/>
              </a:rPr>
              <a:t>Step 2</a:t>
            </a:r>
          </a:p>
        </p:txBody>
      </p:sp>
    </p:spTree>
    <p:extLst>
      <p:ext uri="{BB962C8B-B14F-4D97-AF65-F5344CB8AC3E}">
        <p14:creationId xmlns:p14="http://schemas.microsoft.com/office/powerpoint/2010/main" val="201522338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E7BE6F6-300E-4105-8284-030D09BC6B38}"/>
              </a:ext>
            </a:extLst>
          </p:cNvPr>
          <p:cNvCxnSpPr>
            <a:cxnSpLocks/>
          </p:cNvCxnSpPr>
          <p:nvPr/>
        </p:nvCxnSpPr>
        <p:spPr>
          <a:xfrm>
            <a:off x="467143" y="3429000"/>
            <a:ext cx="7811763"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Title 5" hidden="1">
            <a:extLst>
              <a:ext uri="{FF2B5EF4-FFF2-40B4-BE49-F238E27FC236}">
                <a16:creationId xmlns:a16="http://schemas.microsoft.com/office/drawing/2014/main" id="{54483DC0-08B8-4AA6-BCF2-31C429A407C3}"/>
              </a:ext>
            </a:extLst>
          </p:cNvPr>
          <p:cNvSpPr>
            <a:spLocks noGrp="1"/>
          </p:cNvSpPr>
          <p:nvPr>
            <p:ph type="title" idx="4294967295"/>
          </p:nvPr>
        </p:nvSpPr>
        <p:spPr/>
        <p:txBody>
          <a:bodyPr/>
          <a:lstStyle/>
          <a:p>
            <a:r>
              <a:rPr lang="en-US" sz="5299" spc="-100">
                <a:ln>
                  <a:noFill/>
                </a:ln>
                <a:gradFill>
                  <a:gsLst>
                    <a:gs pos="1250">
                      <a:srgbClr val="505050"/>
                    </a:gs>
                    <a:gs pos="100000">
                      <a:srgbClr val="505050"/>
                    </a:gs>
                  </a:gsLst>
                  <a:lin ang="5400000" scaled="0"/>
                </a:gradFill>
                <a:latin typeface="Segoe UI Light" panose="020B0502040204020203" pitchFamily="34" charset="0"/>
              </a:rPr>
              <a:t>Android setup: Step 3</a:t>
            </a:r>
            <a:endParaRPr lang="en-US"/>
          </a:p>
        </p:txBody>
      </p:sp>
      <p:grpSp>
        <p:nvGrpSpPr>
          <p:cNvPr id="3" name="Group 2">
            <a:extLst>
              <a:ext uri="{FF2B5EF4-FFF2-40B4-BE49-F238E27FC236}">
                <a16:creationId xmlns:a16="http://schemas.microsoft.com/office/drawing/2014/main" id="{7C23DC0F-E56E-4285-A7F1-2238203B86D3}"/>
              </a:ext>
            </a:extLst>
          </p:cNvPr>
          <p:cNvGrpSpPr/>
          <p:nvPr/>
        </p:nvGrpSpPr>
        <p:grpSpPr>
          <a:xfrm>
            <a:off x="8154145" y="804157"/>
            <a:ext cx="3026549" cy="5485622"/>
            <a:chOff x="4674618" y="1375589"/>
            <a:chExt cx="3087238" cy="5595620"/>
          </a:xfrm>
        </p:grpSpPr>
        <p:pic>
          <p:nvPicPr>
            <p:cNvPr id="5" name="Picture 6" descr="Android-slde25.PNG">
              <a:extLst>
                <a:ext uri="{FF2B5EF4-FFF2-40B4-BE49-F238E27FC236}">
                  <a16:creationId xmlns:a16="http://schemas.microsoft.com/office/drawing/2014/main" id="{4274D295-AC9C-449F-8BD1-3EE53F8FBA7C}"/>
                </a:ext>
              </a:extLst>
            </p:cNvPr>
            <p:cNvPicPr>
              <a:picLocks noChangeAspect="1"/>
            </p:cNvPicPr>
            <p:nvPr/>
          </p:nvPicPr>
          <p:blipFill>
            <a:blip r:embed="rId3"/>
            <a:stretch>
              <a:fillRect/>
            </a:stretch>
          </p:blipFill>
          <p:spPr>
            <a:xfrm>
              <a:off x="4674618" y="1375589"/>
              <a:ext cx="3087238" cy="5595620"/>
            </a:xfrm>
            <a:prstGeom prst="rect">
              <a:avLst/>
            </a:prstGeom>
          </p:spPr>
        </p:pic>
        <p:pic>
          <p:nvPicPr>
            <p:cNvPr id="7" name="Picture 6">
              <a:extLst>
                <a:ext uri="{FF2B5EF4-FFF2-40B4-BE49-F238E27FC236}">
                  <a16:creationId xmlns:a16="http://schemas.microsoft.com/office/drawing/2014/main" id="{9B9ECDE7-8F0B-41E4-8564-510B50FC2D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78209">
              <a:off x="5983015" y="4736276"/>
              <a:ext cx="470445" cy="470445"/>
            </a:xfrm>
            <a:prstGeom prst="rect">
              <a:avLst/>
            </a:prstGeom>
            <a:effectLst>
              <a:outerShdw blurRad="63500" sx="123000" sy="123000" algn="ctr" rotWithShape="0">
                <a:srgbClr val="FFFF00">
                  <a:alpha val="70000"/>
                </a:srgbClr>
              </a:outerShdw>
            </a:effectLst>
          </p:spPr>
        </p:pic>
      </p:grpSp>
      <p:sp>
        <p:nvSpPr>
          <p:cNvPr id="14" name="TextBox 13">
            <a:extLst>
              <a:ext uri="{FF2B5EF4-FFF2-40B4-BE49-F238E27FC236}">
                <a16:creationId xmlns:a16="http://schemas.microsoft.com/office/drawing/2014/main" id="{C8A5E36B-7E7B-4FA9-8DDA-AD2A1200F436}"/>
              </a:ext>
            </a:extLst>
          </p:cNvPr>
          <p:cNvSpPr txBox="1"/>
          <p:nvPr/>
        </p:nvSpPr>
        <p:spPr>
          <a:xfrm>
            <a:off x="467142" y="2170196"/>
            <a:ext cx="7318729" cy="944404"/>
          </a:xfrm>
          <a:prstGeom prst="rect">
            <a:avLst/>
          </a:prstGeom>
          <a:noFill/>
        </p:spPr>
        <p:txBody>
          <a:bodyPr wrap="square" lIns="0" tIns="0" rIns="0" bIns="0"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282828"/>
                </a:solidFill>
                <a:effectLst/>
                <a:uLnTx/>
                <a:uFillTx/>
                <a:latin typeface="Segoe UI Semibold"/>
                <a:ea typeface="+mn-ea"/>
                <a:cs typeface="+mn-cs"/>
              </a:rPr>
              <a:t>User experience on an Android device: </a:t>
            </a:r>
          </a:p>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0078D4"/>
                </a:solidFill>
                <a:effectLst/>
                <a:uLnTx/>
                <a:uFillTx/>
                <a:latin typeface="Segoe UI Semibold"/>
                <a:ea typeface="+mn-ea"/>
                <a:cs typeface="+mn-cs"/>
              </a:rPr>
              <a:t>Step 3</a:t>
            </a:r>
          </a:p>
        </p:txBody>
      </p:sp>
    </p:spTree>
    <p:extLst>
      <p:ext uri="{BB962C8B-B14F-4D97-AF65-F5344CB8AC3E}">
        <p14:creationId xmlns:p14="http://schemas.microsoft.com/office/powerpoint/2010/main" val="32550330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04B99812-F45B-4F47-943F-7111F017A006}"/>
              </a:ext>
            </a:extLst>
          </p:cNvPr>
          <p:cNvSpPr>
            <a:spLocks noGrp="1"/>
          </p:cNvSpPr>
          <p:nvPr>
            <p:ph type="title" idx="4294967295"/>
          </p:nvPr>
        </p:nvSpPr>
        <p:spPr/>
        <p:txBody>
          <a:bodyPr/>
          <a:lstStyle/>
          <a:p>
            <a:r>
              <a:rPr lang="en-US" sz="5299" spc="-100">
                <a:ln>
                  <a:noFill/>
                </a:ln>
                <a:gradFill>
                  <a:gsLst>
                    <a:gs pos="1250">
                      <a:srgbClr val="505050"/>
                    </a:gs>
                    <a:gs pos="100000">
                      <a:srgbClr val="505050"/>
                    </a:gs>
                  </a:gsLst>
                  <a:lin ang="5400000" scaled="0"/>
                </a:gradFill>
                <a:latin typeface="Segoe UI Light" panose="020B0502040204020203" pitchFamily="34" charset="0"/>
              </a:rPr>
              <a:t>Android setup: Step 4</a:t>
            </a:r>
            <a:endParaRPr lang="en-US"/>
          </a:p>
        </p:txBody>
      </p:sp>
      <p:grpSp>
        <p:nvGrpSpPr>
          <p:cNvPr id="5" name="Group 4">
            <a:extLst>
              <a:ext uri="{FF2B5EF4-FFF2-40B4-BE49-F238E27FC236}">
                <a16:creationId xmlns:a16="http://schemas.microsoft.com/office/drawing/2014/main" id="{A7982DB1-DA55-409E-909F-6A5D42AD083D}"/>
              </a:ext>
            </a:extLst>
          </p:cNvPr>
          <p:cNvGrpSpPr/>
          <p:nvPr/>
        </p:nvGrpSpPr>
        <p:grpSpPr>
          <a:xfrm>
            <a:off x="1058133" y="1440853"/>
            <a:ext cx="10086340" cy="4917886"/>
            <a:chOff x="484051" y="1463040"/>
            <a:chExt cx="11252333" cy="5486400"/>
          </a:xfrm>
        </p:grpSpPr>
        <p:pic>
          <p:nvPicPr>
            <p:cNvPr id="3" name="Picture 3" descr="android-slide25a.PNG">
              <a:extLst>
                <a:ext uri="{FF2B5EF4-FFF2-40B4-BE49-F238E27FC236}">
                  <a16:creationId xmlns:a16="http://schemas.microsoft.com/office/drawing/2014/main" id="{FDAA20CE-6643-4537-BA85-BD3329BBCC81}"/>
                </a:ext>
              </a:extLst>
            </p:cNvPr>
            <p:cNvPicPr>
              <a:picLocks noChangeAspect="1"/>
            </p:cNvPicPr>
            <p:nvPr/>
          </p:nvPicPr>
          <p:blipFill>
            <a:blip r:embed="rId3"/>
            <a:stretch>
              <a:fillRect/>
            </a:stretch>
          </p:blipFill>
          <p:spPr>
            <a:xfrm>
              <a:off x="484051" y="1463040"/>
              <a:ext cx="3026979" cy="5486400"/>
            </a:xfrm>
            <a:prstGeom prst="rect">
              <a:avLst/>
            </a:prstGeom>
          </p:spPr>
        </p:pic>
        <p:pic>
          <p:nvPicPr>
            <p:cNvPr id="6" name="Picture 6" descr="android-slide25b.PNG">
              <a:extLst>
                <a:ext uri="{FF2B5EF4-FFF2-40B4-BE49-F238E27FC236}">
                  <a16:creationId xmlns:a16="http://schemas.microsoft.com/office/drawing/2014/main" id="{1927C0CB-3755-4F05-BDD8-BEDBCD09605D}"/>
                </a:ext>
              </a:extLst>
            </p:cNvPr>
            <p:cNvPicPr>
              <a:picLocks noChangeAspect="1"/>
            </p:cNvPicPr>
            <p:nvPr/>
          </p:nvPicPr>
          <p:blipFill>
            <a:blip r:embed="rId4"/>
            <a:stretch>
              <a:fillRect/>
            </a:stretch>
          </p:blipFill>
          <p:spPr>
            <a:xfrm>
              <a:off x="4582510" y="1463040"/>
              <a:ext cx="3026979" cy="5486400"/>
            </a:xfrm>
            <a:prstGeom prst="rect">
              <a:avLst/>
            </a:prstGeom>
          </p:spPr>
        </p:pic>
        <p:pic>
          <p:nvPicPr>
            <p:cNvPr id="4" name="Picture 4" descr="android-slide25c.PNG">
              <a:extLst>
                <a:ext uri="{FF2B5EF4-FFF2-40B4-BE49-F238E27FC236}">
                  <a16:creationId xmlns:a16="http://schemas.microsoft.com/office/drawing/2014/main" id="{8EE637E9-57DF-4C47-B291-475B5D59D2D6}"/>
                </a:ext>
              </a:extLst>
            </p:cNvPr>
            <p:cNvPicPr>
              <a:picLocks noChangeAspect="1"/>
            </p:cNvPicPr>
            <p:nvPr/>
          </p:nvPicPr>
          <p:blipFill>
            <a:blip r:embed="rId5"/>
            <a:stretch>
              <a:fillRect/>
            </a:stretch>
          </p:blipFill>
          <p:spPr>
            <a:xfrm>
              <a:off x="8709405" y="1463040"/>
              <a:ext cx="3026979" cy="5486400"/>
            </a:xfrm>
            <a:prstGeom prst="rect">
              <a:avLst/>
            </a:prstGeom>
          </p:spPr>
        </p:pic>
      </p:grpSp>
      <p:pic>
        <p:nvPicPr>
          <p:cNvPr id="11" name="Picture 10">
            <a:extLst>
              <a:ext uri="{FF2B5EF4-FFF2-40B4-BE49-F238E27FC236}">
                <a16:creationId xmlns:a16="http://schemas.microsoft.com/office/drawing/2014/main" id="{1C7D2B46-668F-4749-BB49-7CEB030F7B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778209">
            <a:off x="6513167" y="4156311"/>
            <a:ext cx="413465" cy="413465"/>
          </a:xfrm>
          <a:prstGeom prst="rect">
            <a:avLst/>
          </a:prstGeom>
          <a:effectLst>
            <a:outerShdw blurRad="63500" sx="123000" sy="123000" algn="ctr" rotWithShape="0">
              <a:srgbClr val="FFFF00">
                <a:alpha val="70000"/>
              </a:srgbClr>
            </a:outerShdw>
          </a:effectLst>
        </p:spPr>
      </p:pic>
      <p:sp>
        <p:nvSpPr>
          <p:cNvPr id="13" name="Arrow: Chevron 12">
            <a:extLst>
              <a:ext uri="{FF2B5EF4-FFF2-40B4-BE49-F238E27FC236}">
                <a16:creationId xmlns:a16="http://schemas.microsoft.com/office/drawing/2014/main" id="{4EC2258A-BFEF-47E3-BC9C-5751E521D08F}"/>
              </a:ext>
            </a:extLst>
          </p:cNvPr>
          <p:cNvSpPr/>
          <p:nvPr/>
        </p:nvSpPr>
        <p:spPr bwMode="auto">
          <a:xfrm>
            <a:off x="7799465" y="3841773"/>
            <a:ext cx="274281" cy="457135"/>
          </a:xfrm>
          <a:prstGeom prst="chevron">
            <a:avLst/>
          </a:prstGeom>
          <a:solidFill>
            <a:schemeClr val="bg2">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Arrow: Chevron 17">
            <a:extLst>
              <a:ext uri="{FF2B5EF4-FFF2-40B4-BE49-F238E27FC236}">
                <a16:creationId xmlns:a16="http://schemas.microsoft.com/office/drawing/2014/main" id="{CB5FB36D-0753-4E94-95C6-59315E2F68A6}"/>
              </a:ext>
            </a:extLst>
          </p:cNvPr>
          <p:cNvSpPr/>
          <p:nvPr/>
        </p:nvSpPr>
        <p:spPr bwMode="auto">
          <a:xfrm>
            <a:off x="4118255" y="3968756"/>
            <a:ext cx="274281" cy="457135"/>
          </a:xfrm>
          <a:prstGeom prst="chevron">
            <a:avLst/>
          </a:prstGeom>
          <a:solidFill>
            <a:schemeClr val="bg2">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TextBox 23">
            <a:extLst>
              <a:ext uri="{FF2B5EF4-FFF2-40B4-BE49-F238E27FC236}">
                <a16:creationId xmlns:a16="http://schemas.microsoft.com/office/drawing/2014/main" id="{FD3A6543-72BE-44B5-A205-2CEB3367F95F}"/>
              </a:ext>
            </a:extLst>
          </p:cNvPr>
          <p:cNvSpPr txBox="1"/>
          <p:nvPr/>
        </p:nvSpPr>
        <p:spPr>
          <a:xfrm>
            <a:off x="467141" y="539600"/>
            <a:ext cx="9408473" cy="434486"/>
          </a:xfrm>
          <a:prstGeom prst="rect">
            <a:avLst/>
          </a:prstGeom>
          <a:noFill/>
        </p:spPr>
        <p:txBody>
          <a:bodyPr wrap="square" lIns="0" tIns="0" rIns="0" bIns="0"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282828"/>
                </a:solidFill>
                <a:effectLst/>
                <a:uLnTx/>
                <a:uFillTx/>
                <a:latin typeface="Segoe UI Semibold"/>
                <a:ea typeface="+mn-ea"/>
                <a:cs typeface="+mn-cs"/>
              </a:rPr>
              <a:t>User experience on an Android device: </a:t>
            </a:r>
            <a:r>
              <a:rPr kumimoji="0" lang="en-US" sz="3137" b="0" i="0" u="none" strike="noStrike" kern="1200" cap="none" spc="0" normalizeH="0" baseline="0" noProof="0" dirty="0">
                <a:ln>
                  <a:noFill/>
                </a:ln>
                <a:solidFill>
                  <a:srgbClr val="0078D4"/>
                </a:solidFill>
                <a:effectLst/>
                <a:uLnTx/>
                <a:uFillTx/>
                <a:latin typeface="Segoe UI Semibold"/>
                <a:ea typeface="+mn-ea"/>
                <a:cs typeface="+mn-cs"/>
              </a:rPr>
              <a:t>Step 4</a:t>
            </a:r>
          </a:p>
        </p:txBody>
      </p:sp>
    </p:spTree>
    <p:extLst>
      <p:ext uri="{BB962C8B-B14F-4D97-AF65-F5344CB8AC3E}">
        <p14:creationId xmlns:p14="http://schemas.microsoft.com/office/powerpoint/2010/main" val="282366655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9378FCB-6DAF-4C08-82C4-6A5C5318946B}"/>
              </a:ext>
            </a:extLst>
          </p:cNvPr>
          <p:cNvCxnSpPr>
            <a:cxnSpLocks/>
          </p:cNvCxnSpPr>
          <p:nvPr/>
        </p:nvCxnSpPr>
        <p:spPr>
          <a:xfrm>
            <a:off x="467143" y="3429000"/>
            <a:ext cx="7811763"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itle 3" hidden="1">
            <a:extLst>
              <a:ext uri="{FF2B5EF4-FFF2-40B4-BE49-F238E27FC236}">
                <a16:creationId xmlns:a16="http://schemas.microsoft.com/office/drawing/2014/main" id="{01059C3A-2756-4C66-B2A6-617D954A2DEC}"/>
              </a:ext>
            </a:extLst>
          </p:cNvPr>
          <p:cNvSpPr>
            <a:spLocks noGrp="1"/>
          </p:cNvSpPr>
          <p:nvPr>
            <p:ph type="title" idx="4294967295"/>
          </p:nvPr>
        </p:nvSpPr>
        <p:spPr/>
        <p:txBody>
          <a:bodyPr/>
          <a:lstStyle/>
          <a:p>
            <a:r>
              <a:rPr lang="en-US" sz="5299" spc="-100">
                <a:ln>
                  <a:noFill/>
                </a:ln>
                <a:gradFill>
                  <a:gsLst>
                    <a:gs pos="1250">
                      <a:srgbClr val="505050"/>
                    </a:gs>
                    <a:gs pos="100000">
                      <a:srgbClr val="505050"/>
                    </a:gs>
                  </a:gsLst>
                  <a:lin ang="5400000" scaled="0"/>
                </a:gradFill>
                <a:latin typeface="Segoe UI Light" panose="020B0502040204020203" pitchFamily="34" charset="0"/>
              </a:rPr>
              <a:t>Android setup: Step 5</a:t>
            </a:r>
            <a:endParaRPr lang="en-US"/>
          </a:p>
        </p:txBody>
      </p:sp>
      <p:grpSp>
        <p:nvGrpSpPr>
          <p:cNvPr id="6" name="Group 5">
            <a:extLst>
              <a:ext uri="{FF2B5EF4-FFF2-40B4-BE49-F238E27FC236}">
                <a16:creationId xmlns:a16="http://schemas.microsoft.com/office/drawing/2014/main" id="{CC5D853A-0B24-4344-92A1-E2993700D3D6}"/>
              </a:ext>
            </a:extLst>
          </p:cNvPr>
          <p:cNvGrpSpPr/>
          <p:nvPr/>
        </p:nvGrpSpPr>
        <p:grpSpPr>
          <a:xfrm>
            <a:off x="8154145" y="804157"/>
            <a:ext cx="3022267" cy="5485622"/>
            <a:chOff x="4676802" y="1375589"/>
            <a:chExt cx="3082870" cy="5595620"/>
          </a:xfrm>
        </p:grpSpPr>
        <p:pic>
          <p:nvPicPr>
            <p:cNvPr id="3" name="Picture 3" descr="android-slide26.PNG">
              <a:extLst>
                <a:ext uri="{FF2B5EF4-FFF2-40B4-BE49-F238E27FC236}">
                  <a16:creationId xmlns:a16="http://schemas.microsoft.com/office/drawing/2014/main" id="{97241077-2023-44E0-BB7E-8F8535E44D15}"/>
                </a:ext>
              </a:extLst>
            </p:cNvPr>
            <p:cNvPicPr>
              <a:picLocks noChangeAspect="1"/>
            </p:cNvPicPr>
            <p:nvPr/>
          </p:nvPicPr>
          <p:blipFill>
            <a:blip r:embed="rId3"/>
            <a:stretch>
              <a:fillRect/>
            </a:stretch>
          </p:blipFill>
          <p:spPr>
            <a:xfrm>
              <a:off x="4676802" y="1375589"/>
              <a:ext cx="3082870" cy="5595620"/>
            </a:xfrm>
            <a:prstGeom prst="rect">
              <a:avLst/>
            </a:prstGeom>
          </p:spPr>
        </p:pic>
        <p:pic>
          <p:nvPicPr>
            <p:cNvPr id="5" name="Picture 4">
              <a:extLst>
                <a:ext uri="{FF2B5EF4-FFF2-40B4-BE49-F238E27FC236}">
                  <a16:creationId xmlns:a16="http://schemas.microsoft.com/office/drawing/2014/main" id="{43E0E362-A403-4EA2-B1D8-606F8FD4FF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78209">
              <a:off x="6701361" y="4465265"/>
              <a:ext cx="470445" cy="470445"/>
            </a:xfrm>
            <a:prstGeom prst="rect">
              <a:avLst/>
            </a:prstGeom>
            <a:effectLst>
              <a:outerShdw blurRad="63500" sx="123000" sy="123000" algn="ctr" rotWithShape="0">
                <a:srgbClr val="FFFF00">
                  <a:alpha val="70000"/>
                </a:srgbClr>
              </a:outerShdw>
            </a:effectLst>
          </p:spPr>
        </p:pic>
      </p:grpSp>
      <p:sp>
        <p:nvSpPr>
          <p:cNvPr id="11" name="TextBox 10">
            <a:extLst>
              <a:ext uri="{FF2B5EF4-FFF2-40B4-BE49-F238E27FC236}">
                <a16:creationId xmlns:a16="http://schemas.microsoft.com/office/drawing/2014/main" id="{74E6A00A-1F40-44C3-8C6F-114384A6A6E5}"/>
              </a:ext>
            </a:extLst>
          </p:cNvPr>
          <p:cNvSpPr txBox="1"/>
          <p:nvPr/>
        </p:nvSpPr>
        <p:spPr>
          <a:xfrm>
            <a:off x="467142" y="2170196"/>
            <a:ext cx="7318729" cy="944404"/>
          </a:xfrm>
          <a:prstGeom prst="rect">
            <a:avLst/>
          </a:prstGeom>
          <a:noFill/>
        </p:spPr>
        <p:txBody>
          <a:bodyPr wrap="square" lIns="0" tIns="0" rIns="0" bIns="0"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282828"/>
                </a:solidFill>
                <a:effectLst/>
                <a:uLnTx/>
                <a:uFillTx/>
                <a:latin typeface="Segoe UI Semibold"/>
                <a:ea typeface="+mn-ea"/>
                <a:cs typeface="+mn-cs"/>
              </a:rPr>
              <a:t>User experience on an Android device: </a:t>
            </a:r>
          </a:p>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0078D4"/>
                </a:solidFill>
                <a:effectLst/>
                <a:uLnTx/>
                <a:uFillTx/>
                <a:latin typeface="Segoe UI Semibold"/>
                <a:ea typeface="+mn-ea"/>
                <a:cs typeface="+mn-cs"/>
              </a:rPr>
              <a:t>Step 5</a:t>
            </a:r>
          </a:p>
        </p:txBody>
      </p:sp>
    </p:spTree>
    <p:extLst>
      <p:ext uri="{BB962C8B-B14F-4D97-AF65-F5344CB8AC3E}">
        <p14:creationId xmlns:p14="http://schemas.microsoft.com/office/powerpoint/2010/main" val="50240447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9F91B3AC-2B39-44C2-9C5B-0553E8B622D9}"/>
              </a:ext>
            </a:extLst>
          </p:cNvPr>
          <p:cNvSpPr>
            <a:spLocks noGrp="1"/>
          </p:cNvSpPr>
          <p:nvPr>
            <p:ph type="title" idx="4294967295"/>
          </p:nvPr>
        </p:nvSpPr>
        <p:spPr/>
        <p:txBody>
          <a:bodyPr/>
          <a:lstStyle/>
          <a:p>
            <a:r>
              <a:rPr lang="en-US" sz="5299" spc="-100">
                <a:ln>
                  <a:noFill/>
                </a:ln>
                <a:gradFill>
                  <a:gsLst>
                    <a:gs pos="1250">
                      <a:srgbClr val="505050"/>
                    </a:gs>
                    <a:gs pos="100000">
                      <a:srgbClr val="505050"/>
                    </a:gs>
                  </a:gsLst>
                  <a:lin ang="5400000" scaled="0"/>
                </a:gradFill>
                <a:latin typeface="Segoe UI Light" panose="020B0502040204020203" pitchFamily="34" charset="0"/>
              </a:rPr>
              <a:t>Android setup: Step 6</a:t>
            </a:r>
            <a:endParaRPr lang="en-US"/>
          </a:p>
        </p:txBody>
      </p:sp>
      <p:grpSp>
        <p:nvGrpSpPr>
          <p:cNvPr id="35" name="Group 34">
            <a:extLst>
              <a:ext uri="{FF2B5EF4-FFF2-40B4-BE49-F238E27FC236}">
                <a16:creationId xmlns:a16="http://schemas.microsoft.com/office/drawing/2014/main" id="{A127F3F9-CE55-4F11-81B0-B1F14B2EE01C}"/>
              </a:ext>
            </a:extLst>
          </p:cNvPr>
          <p:cNvGrpSpPr/>
          <p:nvPr/>
        </p:nvGrpSpPr>
        <p:grpSpPr>
          <a:xfrm>
            <a:off x="2836879" y="1440853"/>
            <a:ext cx="6518243" cy="4917886"/>
            <a:chOff x="2893764" y="1469248"/>
            <a:chExt cx="6648947" cy="5016500"/>
          </a:xfrm>
        </p:grpSpPr>
        <p:grpSp>
          <p:nvGrpSpPr>
            <p:cNvPr id="5" name="Group 4">
              <a:extLst>
                <a:ext uri="{FF2B5EF4-FFF2-40B4-BE49-F238E27FC236}">
                  <a16:creationId xmlns:a16="http://schemas.microsoft.com/office/drawing/2014/main" id="{56E0588B-DCA6-49E6-9652-394F8F4BE877}"/>
                </a:ext>
              </a:extLst>
            </p:cNvPr>
            <p:cNvGrpSpPr/>
            <p:nvPr/>
          </p:nvGrpSpPr>
          <p:grpSpPr>
            <a:xfrm>
              <a:off x="2893764" y="1469248"/>
              <a:ext cx="6648947" cy="5016500"/>
              <a:chOff x="4247598" y="1469248"/>
              <a:chExt cx="6648947" cy="5016500"/>
            </a:xfrm>
          </p:grpSpPr>
          <p:pic>
            <p:nvPicPr>
              <p:cNvPr id="6" name="Picture 6" descr="android-slide27b.PNG">
                <a:extLst>
                  <a:ext uri="{FF2B5EF4-FFF2-40B4-BE49-F238E27FC236}">
                    <a16:creationId xmlns:a16="http://schemas.microsoft.com/office/drawing/2014/main" id="{B4AE1A7D-0026-409E-9A18-5625EB608C7F}"/>
                  </a:ext>
                </a:extLst>
              </p:cNvPr>
              <p:cNvPicPr>
                <a:picLocks noChangeAspect="1"/>
              </p:cNvPicPr>
              <p:nvPr/>
            </p:nvPicPr>
            <p:blipFill>
              <a:blip r:embed="rId3"/>
              <a:stretch>
                <a:fillRect/>
              </a:stretch>
            </p:blipFill>
            <p:spPr>
              <a:xfrm>
                <a:off x="8131559" y="1469248"/>
                <a:ext cx="2764986" cy="5016500"/>
              </a:xfrm>
              <a:prstGeom prst="rect">
                <a:avLst/>
              </a:prstGeom>
            </p:spPr>
          </p:pic>
          <p:pic>
            <p:nvPicPr>
              <p:cNvPr id="9" name="Picture 9" descr="android-slide27a.PNG">
                <a:extLst>
                  <a:ext uri="{FF2B5EF4-FFF2-40B4-BE49-F238E27FC236}">
                    <a16:creationId xmlns:a16="http://schemas.microsoft.com/office/drawing/2014/main" id="{9F7D845A-49B8-4F25-A432-749A0040FB28}"/>
                  </a:ext>
                </a:extLst>
              </p:cNvPr>
              <p:cNvPicPr>
                <a:picLocks noChangeAspect="1"/>
              </p:cNvPicPr>
              <p:nvPr/>
            </p:nvPicPr>
            <p:blipFill>
              <a:blip r:embed="rId4"/>
              <a:stretch>
                <a:fillRect/>
              </a:stretch>
            </p:blipFill>
            <p:spPr>
              <a:xfrm>
                <a:off x="4247598" y="1469248"/>
                <a:ext cx="2767723" cy="5016500"/>
              </a:xfrm>
              <a:prstGeom prst="rect">
                <a:avLst/>
              </a:prstGeom>
            </p:spPr>
          </p:pic>
        </p:grpSp>
        <p:sp>
          <p:nvSpPr>
            <p:cNvPr id="23" name="Arrow: Chevron 22">
              <a:extLst>
                <a:ext uri="{FF2B5EF4-FFF2-40B4-BE49-F238E27FC236}">
                  <a16:creationId xmlns:a16="http://schemas.microsoft.com/office/drawing/2014/main" id="{374D6359-8FA4-4E90-8BE6-0E03DB2547A3}"/>
                </a:ext>
              </a:extLst>
            </p:cNvPr>
            <p:cNvSpPr/>
            <p:nvPr/>
          </p:nvSpPr>
          <p:spPr bwMode="auto">
            <a:xfrm>
              <a:off x="6079715" y="3918312"/>
              <a:ext cx="279781" cy="466302"/>
            </a:xfrm>
            <a:prstGeom prst="chevron">
              <a:avLst/>
            </a:prstGeom>
            <a:solidFill>
              <a:schemeClr val="bg2">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4" name="TextBox 33">
            <a:extLst>
              <a:ext uri="{FF2B5EF4-FFF2-40B4-BE49-F238E27FC236}">
                <a16:creationId xmlns:a16="http://schemas.microsoft.com/office/drawing/2014/main" id="{732BF20D-2F20-49D0-BD25-F731162D1F8C}"/>
              </a:ext>
            </a:extLst>
          </p:cNvPr>
          <p:cNvSpPr txBox="1"/>
          <p:nvPr/>
        </p:nvSpPr>
        <p:spPr>
          <a:xfrm>
            <a:off x="467141" y="539600"/>
            <a:ext cx="9408473" cy="434486"/>
          </a:xfrm>
          <a:prstGeom prst="rect">
            <a:avLst/>
          </a:prstGeom>
          <a:noFill/>
        </p:spPr>
        <p:txBody>
          <a:bodyPr wrap="square" lIns="0" tIns="0" rIns="0" bIns="0"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282828"/>
                </a:solidFill>
                <a:effectLst/>
                <a:uLnTx/>
                <a:uFillTx/>
                <a:latin typeface="Segoe UI Semibold"/>
                <a:ea typeface="+mn-ea"/>
                <a:cs typeface="+mn-cs"/>
              </a:rPr>
              <a:t>User experience on an Android device: </a:t>
            </a:r>
            <a:r>
              <a:rPr kumimoji="0" lang="en-US" sz="3137" b="0" i="0" u="none" strike="noStrike" kern="1200" cap="none" spc="0" normalizeH="0" baseline="0" noProof="0" dirty="0">
                <a:ln>
                  <a:noFill/>
                </a:ln>
                <a:solidFill>
                  <a:srgbClr val="0078D4"/>
                </a:solidFill>
                <a:effectLst/>
                <a:uLnTx/>
                <a:uFillTx/>
                <a:latin typeface="Segoe UI Semibold"/>
                <a:ea typeface="+mn-ea"/>
                <a:cs typeface="+mn-cs"/>
              </a:rPr>
              <a:t>Step 6</a:t>
            </a:r>
          </a:p>
        </p:txBody>
      </p:sp>
    </p:spTree>
    <p:extLst>
      <p:ext uri="{BB962C8B-B14F-4D97-AF65-F5344CB8AC3E}">
        <p14:creationId xmlns:p14="http://schemas.microsoft.com/office/powerpoint/2010/main" val="313809928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09DD5C1-E7B3-490E-8E56-A8D1A4159857}"/>
              </a:ext>
            </a:extLst>
          </p:cNvPr>
          <p:cNvCxnSpPr>
            <a:cxnSpLocks/>
          </p:cNvCxnSpPr>
          <p:nvPr/>
        </p:nvCxnSpPr>
        <p:spPr>
          <a:xfrm>
            <a:off x="467143" y="3429000"/>
            <a:ext cx="7811763"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3" name="Picture 3" descr="android-slide28.PNG">
            <a:extLst>
              <a:ext uri="{FF2B5EF4-FFF2-40B4-BE49-F238E27FC236}">
                <a16:creationId xmlns:a16="http://schemas.microsoft.com/office/drawing/2014/main" id="{2E34B7FB-49A5-4C7C-B8A4-C5645CC45FEF}"/>
              </a:ext>
            </a:extLst>
          </p:cNvPr>
          <p:cNvPicPr>
            <a:picLocks noChangeAspect="1"/>
          </p:cNvPicPr>
          <p:nvPr/>
        </p:nvPicPr>
        <p:blipFill>
          <a:blip r:embed="rId3"/>
          <a:stretch>
            <a:fillRect/>
          </a:stretch>
        </p:blipFill>
        <p:spPr>
          <a:xfrm>
            <a:off x="8159139" y="829084"/>
            <a:ext cx="3016561" cy="5485622"/>
          </a:xfrm>
          <a:prstGeom prst="rect">
            <a:avLst/>
          </a:prstGeom>
        </p:spPr>
      </p:pic>
      <p:sp>
        <p:nvSpPr>
          <p:cNvPr id="4" name="Title 3" hidden="1">
            <a:extLst>
              <a:ext uri="{FF2B5EF4-FFF2-40B4-BE49-F238E27FC236}">
                <a16:creationId xmlns:a16="http://schemas.microsoft.com/office/drawing/2014/main" id="{590C42BF-9844-49C9-8684-1214F8457343}"/>
              </a:ext>
            </a:extLst>
          </p:cNvPr>
          <p:cNvSpPr>
            <a:spLocks noGrp="1"/>
          </p:cNvSpPr>
          <p:nvPr>
            <p:ph type="title" idx="4294967295"/>
          </p:nvPr>
        </p:nvSpPr>
        <p:spPr/>
        <p:txBody>
          <a:bodyPr/>
          <a:lstStyle/>
          <a:p>
            <a:r>
              <a:rPr lang="en-US" sz="5299" spc="-100">
                <a:ln>
                  <a:noFill/>
                </a:ln>
                <a:gradFill>
                  <a:gsLst>
                    <a:gs pos="1250">
                      <a:srgbClr val="505050"/>
                    </a:gs>
                    <a:gs pos="100000">
                      <a:srgbClr val="505050"/>
                    </a:gs>
                  </a:gsLst>
                  <a:lin ang="5400000" scaled="0"/>
                </a:gradFill>
                <a:latin typeface="Segoe UI Light" panose="020B0502040204020203" pitchFamily="34" charset="0"/>
              </a:rPr>
              <a:t>Android setup: Step 7</a:t>
            </a:r>
            <a:endParaRPr lang="en-US"/>
          </a:p>
        </p:txBody>
      </p:sp>
      <p:sp>
        <p:nvSpPr>
          <p:cNvPr id="9" name="TextBox 8">
            <a:extLst>
              <a:ext uri="{FF2B5EF4-FFF2-40B4-BE49-F238E27FC236}">
                <a16:creationId xmlns:a16="http://schemas.microsoft.com/office/drawing/2014/main" id="{0C578391-2BCF-4B1C-88C1-22468E6C78A9}"/>
              </a:ext>
            </a:extLst>
          </p:cNvPr>
          <p:cNvSpPr txBox="1"/>
          <p:nvPr/>
        </p:nvSpPr>
        <p:spPr>
          <a:xfrm>
            <a:off x="467142" y="2170196"/>
            <a:ext cx="7318729" cy="944404"/>
          </a:xfrm>
          <a:prstGeom prst="rect">
            <a:avLst/>
          </a:prstGeom>
          <a:noFill/>
        </p:spPr>
        <p:txBody>
          <a:bodyPr wrap="square" lIns="0" tIns="0" rIns="0" bIns="0"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282828"/>
                </a:solidFill>
                <a:effectLst/>
                <a:uLnTx/>
                <a:uFillTx/>
                <a:latin typeface="Segoe UI Semibold"/>
                <a:ea typeface="+mn-ea"/>
                <a:cs typeface="+mn-cs"/>
              </a:rPr>
              <a:t>User experience on an Android device: </a:t>
            </a:r>
          </a:p>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3137" b="0" i="0" u="none" strike="noStrike" kern="1200" cap="none" spc="0" normalizeH="0" baseline="0" noProof="0" dirty="0">
                <a:ln>
                  <a:noFill/>
                </a:ln>
                <a:solidFill>
                  <a:srgbClr val="0078D4"/>
                </a:solidFill>
                <a:effectLst/>
                <a:uLnTx/>
                <a:uFillTx/>
                <a:latin typeface="Segoe UI Semibold"/>
                <a:ea typeface="+mn-ea"/>
                <a:cs typeface="+mn-cs"/>
              </a:rPr>
              <a:t>Step 7</a:t>
            </a:r>
          </a:p>
        </p:txBody>
      </p:sp>
    </p:spTree>
    <p:extLst>
      <p:ext uri="{BB962C8B-B14F-4D97-AF65-F5344CB8AC3E}">
        <p14:creationId xmlns:p14="http://schemas.microsoft.com/office/powerpoint/2010/main" val="117771808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D5E8FA-2A28-407A-8473-DC445C8A6227}"/>
              </a:ext>
            </a:extLst>
          </p:cNvPr>
          <p:cNvSpPr/>
          <p:nvPr/>
        </p:nvSpPr>
        <p:spPr bwMode="auto">
          <a:xfrm>
            <a:off x="3241291" y="4904606"/>
            <a:ext cx="8353021" cy="13543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90000"/>
              </a:lnSpc>
              <a:spcBef>
                <a:spcPct val="0"/>
              </a:spcBef>
              <a:spcAft>
                <a:spcPct val="0"/>
              </a:spcAft>
              <a:buClrTx/>
              <a:buSzTx/>
              <a:buFontTx/>
              <a:buNone/>
              <a:tabLst/>
              <a:defRPr/>
            </a:pPr>
            <a:endParaRPr kumimoji="0" lang="en-AU" sz="1600" b="0" i="0" u="none" strike="noStrike" kern="1200" cap="none" spc="0" normalizeH="0" baseline="0" noProof="0">
              <a:ln>
                <a:noFill/>
              </a:ln>
              <a:solidFill>
                <a:srgbClr val="0078D7"/>
              </a:solidFill>
              <a:effectLst/>
              <a:uLnTx/>
              <a:uFillTx/>
              <a:latin typeface="Segoe UI Semilight"/>
              <a:ea typeface="Segoe UI" pitchFamily="34" charset="0"/>
              <a:cs typeface="Segoe UI" pitchFamily="34" charset="0"/>
            </a:endParaRPr>
          </a:p>
        </p:txBody>
      </p:sp>
      <p:sp>
        <p:nvSpPr>
          <p:cNvPr id="9" name="Rectangle 8">
            <a:extLst>
              <a:ext uri="{FF2B5EF4-FFF2-40B4-BE49-F238E27FC236}">
                <a16:creationId xmlns:a16="http://schemas.microsoft.com/office/drawing/2014/main" id="{F2B15B82-AC96-4881-B94C-B62875D9B546}"/>
              </a:ext>
            </a:extLst>
          </p:cNvPr>
          <p:cNvSpPr/>
          <p:nvPr/>
        </p:nvSpPr>
        <p:spPr bwMode="auto">
          <a:xfrm>
            <a:off x="303039" y="1266233"/>
            <a:ext cx="10986740" cy="50669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9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282828"/>
                </a:solidFill>
                <a:effectLst/>
                <a:uLnTx/>
                <a:uFillTx/>
                <a:latin typeface="Segoe UI Semibold" panose="020B0702040204020203" pitchFamily="34" charset="0"/>
                <a:ea typeface="Segoe UI" pitchFamily="34" charset="0"/>
                <a:cs typeface="Segoe UI Semibold" panose="020B0702040204020203" pitchFamily="34" charset="0"/>
              </a:rPr>
              <a:t>All content that is linked through out this document can be found at these sites. It’s important to note that when in doubt, go to the </a:t>
            </a:r>
            <a:r>
              <a:rPr kumimoji="0" lang="en-AU" sz="1600" b="0" i="0" u="none" strike="noStrike" kern="1200" cap="none" spc="0" normalizeH="0" baseline="0" noProof="0" dirty="0">
                <a:ln>
                  <a:noFill/>
                </a:ln>
                <a:solidFill>
                  <a:srgbClr val="282828"/>
                </a:solidFill>
                <a:effectLst/>
                <a:uLnTx/>
                <a:uFillTx/>
                <a:latin typeface="Segoe UI Semibold" panose="020B0702040204020203" pitchFamily="34" charset="0"/>
                <a:ea typeface="Segoe UI" pitchFamily="34" charset="0"/>
                <a:cs typeface="Segoe UI Semibold" panose="020B0702040204020203" pitchFamily="34" charset="0"/>
                <a:hlinkClick r:id="rId3"/>
              </a:rPr>
              <a:t>Microsoft 365 Business Partner Page</a:t>
            </a:r>
            <a:r>
              <a:rPr kumimoji="0" lang="en-AU" sz="1600" b="0" i="0" u="none" strike="noStrike" kern="1200" cap="none" spc="0" normalizeH="0" baseline="0" noProof="0" dirty="0">
                <a:ln>
                  <a:noFill/>
                </a:ln>
                <a:solidFill>
                  <a:srgbClr val="282828"/>
                </a:solidFill>
                <a:effectLst/>
                <a:uLnTx/>
                <a:uFillTx/>
                <a:latin typeface="Segoe UI Semibold" panose="020B0702040204020203" pitchFamily="34" charset="0"/>
                <a:ea typeface="Segoe UI" pitchFamily="34" charset="0"/>
                <a:cs typeface="Segoe UI Semibold" panose="020B0702040204020203" pitchFamily="34" charset="0"/>
              </a:rPr>
              <a:t>. </a:t>
            </a:r>
          </a:p>
          <a:p>
            <a:pPr marL="0" marR="0" lvl="0" indent="0" algn="l" defTabSz="913751" rtl="0" eaLnBrk="1" fontAlgn="base" latinLnBrk="0" hangingPunct="1">
              <a:lnSpc>
                <a:spcPct val="90000"/>
              </a:lnSpc>
              <a:spcBef>
                <a:spcPct val="0"/>
              </a:spcBef>
              <a:spcAft>
                <a:spcPct val="0"/>
              </a:spcAft>
              <a:buClrTx/>
              <a:buSzTx/>
              <a:buFontTx/>
              <a:buNone/>
              <a:tabLst/>
              <a:defRPr/>
            </a:pPr>
            <a:endParaRPr kumimoji="0" lang="en-AU" sz="16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3751" rtl="0" eaLnBrk="1" fontAlgn="base" latinLnBrk="0" hangingPunct="1">
              <a:lnSpc>
                <a:spcPct val="90000"/>
              </a:lnSpc>
              <a:spcBef>
                <a:spcPct val="0"/>
              </a:spcBef>
              <a:spcAft>
                <a:spcPct val="0"/>
              </a:spcAft>
              <a:buClrTx/>
              <a:buSzTx/>
              <a:buFontTx/>
              <a:buNone/>
              <a:tabLst/>
              <a:defRPr/>
            </a:pPr>
            <a:endParaRPr kumimoji="0" lang="en-AU" sz="1568"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3751" rtl="0" eaLnBrk="1" fontAlgn="base" latinLnBrk="0" hangingPunct="1">
              <a:lnSpc>
                <a:spcPct val="90000"/>
              </a:lnSpc>
              <a:spcBef>
                <a:spcPct val="0"/>
              </a:spcBef>
              <a:spcAft>
                <a:spcPct val="0"/>
              </a:spcAft>
              <a:buClrTx/>
              <a:buSzTx/>
              <a:buFontTx/>
              <a:buNone/>
              <a:tabLst/>
              <a:defRPr/>
            </a:pPr>
            <a:r>
              <a:rPr kumimoji="0" lang="en-AU" sz="1568"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Microsoft SMB Tech Community (</a:t>
            </a:r>
            <a:r>
              <a:rPr kumimoji="0" lang="en-AU" sz="1568"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hlinkClick r:id="rId4"/>
              </a:rPr>
              <a:t>aka.ms/</a:t>
            </a:r>
            <a:r>
              <a:rPr kumimoji="0" lang="en-AU" sz="1568" b="0" i="0" u="none" strike="noStrike" kern="1200" cap="none" spc="0" normalizeH="0" baseline="0" noProof="0" dirty="0" err="1">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hlinkClick r:id="rId4"/>
              </a:rPr>
              <a:t>smbtc</a:t>
            </a:r>
            <a:r>
              <a:rPr kumimoji="0" lang="en-AU" sz="1568"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a:t>
            </a:r>
            <a:r>
              <a:rPr kumimoji="0" lang="en-AU" sz="1568" b="0" i="0" u="none" strike="noStrike" kern="1200" cap="none" spc="0" normalizeH="0" baseline="0" noProof="0" dirty="0">
                <a:ln>
                  <a:noFill/>
                </a:ln>
                <a:solidFill>
                  <a:srgbClr val="0078D7"/>
                </a:solidFill>
                <a:effectLst/>
                <a:uLnTx/>
                <a:uFillTx/>
                <a:latin typeface="Segoe UI Semibold"/>
                <a:ea typeface="+mn-ea"/>
                <a:cs typeface="Segoe UI Semibold"/>
              </a:rPr>
              <a:t> </a:t>
            </a:r>
            <a:r>
              <a:rPr kumimoji="0" lang="en-AU" sz="1568" b="0" i="0" u="none" strike="noStrike" kern="1200" cap="none" spc="0" normalizeH="0" baseline="0" noProof="0" dirty="0">
                <a:ln>
                  <a:noFill/>
                </a:ln>
                <a:solidFill>
                  <a:srgbClr val="282828"/>
                </a:solidFill>
                <a:effectLst/>
                <a:uLnTx/>
                <a:uFillTx/>
                <a:latin typeface="Segoe UI Semibold"/>
                <a:ea typeface="+mn-ea"/>
                <a:cs typeface="Segoe UI Semibold"/>
              </a:rPr>
              <a:t>Forum for technical discussion &amp; questions.  The place to find experts. </a:t>
            </a:r>
            <a:endParaRPr kumimoji="0" lang="en-AU" sz="1568" b="0" i="0" u="none" strike="noStrike" kern="1200" cap="none" spc="0" normalizeH="0" baseline="0" noProof="0" dirty="0">
              <a:ln>
                <a:noFill/>
              </a:ln>
              <a:solidFill>
                <a:srgbClr val="E6E6E6"/>
              </a:solidFill>
              <a:effectLst/>
              <a:uLnTx/>
              <a:uFillTx/>
              <a:latin typeface="Segoe UI"/>
              <a:ea typeface="+mn-ea"/>
              <a:cs typeface="+mn-cs"/>
            </a:endParaRP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70C0"/>
              </a:solidFill>
              <a:effectLst/>
              <a:uLnTx/>
              <a:uFillTx/>
              <a:latin typeface="Segoe UI"/>
              <a:ea typeface="+mn-ea"/>
              <a:cs typeface="+mn-cs"/>
            </a:endParaRPr>
          </a:p>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Segoe UI Semibold"/>
                <a:ea typeface="+mn-ea"/>
                <a:cs typeface="+mn-cs"/>
              </a:rPr>
              <a:t>Microsoft 365 Business Service Description (</a:t>
            </a:r>
            <a:r>
              <a:rPr kumimoji="0" lang="en-US" sz="1568" b="0" i="0" u="sng" strike="noStrike" kern="1200" cap="none" spc="0" normalizeH="0" baseline="0" noProof="0" dirty="0">
                <a:ln>
                  <a:noFill/>
                </a:ln>
                <a:solidFill>
                  <a:srgbClr val="2D78D7"/>
                </a:solidFill>
                <a:effectLst/>
                <a:uLnTx/>
                <a:uFillTx/>
                <a:latin typeface="Segoe UI Semibold"/>
                <a:ea typeface="+mn-ea"/>
                <a:cs typeface="+mn-cs"/>
              </a:rPr>
              <a:t>aka.ms/M365BSD) </a:t>
            </a:r>
          </a:p>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82828"/>
                </a:solidFill>
                <a:effectLst/>
                <a:uLnTx/>
                <a:uFillTx/>
                <a:latin typeface="Segoe UI Semibold"/>
                <a:ea typeface="+mn-ea"/>
                <a:cs typeface="+mn-cs"/>
              </a:rPr>
              <a:t>The place to answer all your questions on the product and what is included</a:t>
            </a: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82828"/>
              </a:solidFill>
              <a:effectLst/>
              <a:uLnTx/>
              <a:uFillTx/>
              <a:latin typeface="Segoe UI Semibold"/>
              <a:ea typeface="+mn-ea"/>
              <a:cs typeface="+mn-cs"/>
            </a:endParaRPr>
          </a:p>
          <a:p>
            <a:pPr marL="0" marR="0" lvl="0" indent="0" algn="l" defTabSz="913751" rtl="0" eaLnBrk="1" fontAlgn="base" latinLnBrk="0" hangingPunct="1">
              <a:lnSpc>
                <a:spcPct val="90000"/>
              </a:lnSpc>
              <a:spcBef>
                <a:spcPct val="0"/>
              </a:spcBef>
              <a:spcAft>
                <a:spcPct val="0"/>
              </a:spcAft>
              <a:buClrTx/>
              <a:buSzTx/>
              <a:buFontTx/>
              <a:buNone/>
              <a:tabLst/>
              <a:defRPr/>
            </a:pPr>
            <a:r>
              <a:rPr kumimoji="0" lang="en-AU" sz="1568"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Microsoft 365 Launchpad (</a:t>
            </a:r>
            <a:r>
              <a:rPr kumimoji="0" lang="en-AU" sz="1568"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hlinkClick r:id="rId5"/>
              </a:rPr>
              <a:t>aka.ms/partnerlaunchpad</a:t>
            </a:r>
            <a:r>
              <a:rPr kumimoji="0" lang="en-AU" sz="1568"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a:t>
            </a:r>
          </a:p>
          <a:p>
            <a:pPr marL="0" marR="0" lvl="0" indent="0" algn="l" defTabSz="913751" rtl="0" eaLnBrk="1" fontAlgn="base" latinLnBrk="0" hangingPunct="1">
              <a:lnSpc>
                <a:spcPct val="9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282828"/>
                </a:solidFill>
                <a:effectLst/>
                <a:uLnTx/>
                <a:uFillTx/>
                <a:latin typeface="Segoe UI Semibold" panose="020B0702040204020203" pitchFamily="34" charset="0"/>
                <a:ea typeface="Segoe UI" pitchFamily="34" charset="0"/>
                <a:cs typeface="Segoe UI Semibold" panose="020B0702040204020203" pitchFamily="34" charset="0"/>
              </a:rPr>
              <a:t>This the hero tool for partners to identify a solution, create and offer and close the deal with customers</a:t>
            </a:r>
            <a:endParaRPr kumimoji="0" lang="en-AU" sz="1600" b="0" i="0" u="none" strike="noStrike" kern="1200" cap="none" spc="0" normalizeH="0" baseline="0" noProof="0" dirty="0">
              <a:ln>
                <a:noFill/>
              </a:ln>
              <a:solidFill>
                <a:srgbClr val="282828"/>
              </a:solidFill>
              <a:effectLst/>
              <a:uLnTx/>
              <a:uFillTx/>
              <a:latin typeface="Segoe UI Semilight"/>
              <a:ea typeface="Segoe UI" pitchFamily="34" charset="0"/>
              <a:cs typeface="Segoe UI" pitchFamily="34" charset="0"/>
            </a:endParaRPr>
          </a:p>
          <a:p>
            <a:pPr marL="0" marR="0" lvl="0" indent="0" algn="l" defTabSz="913751" rtl="0" eaLnBrk="1" fontAlgn="base" latinLnBrk="0" hangingPunct="1">
              <a:lnSpc>
                <a:spcPct val="90000"/>
              </a:lnSpc>
              <a:spcBef>
                <a:spcPts val="588"/>
              </a:spcBef>
              <a:spcAft>
                <a:spcPct val="0"/>
              </a:spcAft>
              <a:buClrTx/>
              <a:buSzTx/>
              <a:buFontTx/>
              <a:buNone/>
              <a:tabLst/>
              <a:defRPr/>
            </a:pPr>
            <a:endParaRPr kumimoji="0" lang="en-AU" sz="1600" b="0" i="0" u="none" strike="noStrike" kern="1200" cap="none" spc="0" normalizeH="0" baseline="0" noProof="0" dirty="0">
              <a:ln>
                <a:noFill/>
              </a:ln>
              <a:solidFill>
                <a:srgbClr val="282828"/>
              </a:solidFill>
              <a:effectLst/>
              <a:uLnTx/>
              <a:uFillTx/>
              <a:latin typeface="Segoe UI Semilight"/>
              <a:ea typeface="+mn-ea"/>
              <a:cs typeface="Segoe UI" pitchFamily="34" charset="0"/>
            </a:endParaRPr>
          </a:p>
          <a:p>
            <a:pPr marL="0" marR="0" lvl="0" indent="0" algn="l" defTabSz="913751" rtl="0" eaLnBrk="1" fontAlgn="base" latinLnBrk="0" hangingPunct="1">
              <a:lnSpc>
                <a:spcPct val="9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Microsoft 365 Scholarship Program (</a:t>
            </a:r>
            <a:r>
              <a:rPr kumimoji="0" lang="en-AU" sz="16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hlinkClick r:id="rId6"/>
              </a:rPr>
              <a:t>https://www.microsoft.com/microsoft-365/partners/business/scholarship</a:t>
            </a:r>
            <a:r>
              <a:rPr kumimoji="0" lang="en-AU" sz="16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 </a:t>
            </a:r>
          </a:p>
          <a:p>
            <a:pPr marL="0" marR="0" lvl="0" indent="0" algn="l" defTabSz="913751" rtl="0" eaLnBrk="1" fontAlgn="base" latinLnBrk="0" hangingPunct="1">
              <a:lnSpc>
                <a:spcPct val="9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282828"/>
                </a:solidFill>
                <a:effectLst/>
                <a:uLnTx/>
                <a:uFillTx/>
                <a:latin typeface="Segoe UI Semibold" panose="020B0702040204020203" pitchFamily="34" charset="0"/>
                <a:ea typeface="Segoe UI" pitchFamily="34" charset="0"/>
                <a:cs typeface="Segoe UI Semibold" panose="020B0702040204020203" pitchFamily="34" charset="0"/>
              </a:rPr>
              <a:t>This is the campaign site for the Microsoft 365 Business Scholarship Program, running until March 30, 2019</a:t>
            </a:r>
          </a:p>
          <a:p>
            <a:pPr marL="0" marR="0" lvl="0" indent="0" algn="l" defTabSz="913751" rtl="0" eaLnBrk="1" fontAlgn="base" latinLnBrk="0" hangingPunct="1">
              <a:lnSpc>
                <a:spcPct val="90000"/>
              </a:lnSpc>
              <a:spcBef>
                <a:spcPct val="0"/>
              </a:spcBef>
              <a:spcAft>
                <a:spcPct val="0"/>
              </a:spcAft>
              <a:buClrTx/>
              <a:buSzTx/>
              <a:buFontTx/>
              <a:buNone/>
              <a:tabLst/>
              <a:defRPr/>
            </a:pPr>
            <a:endParaRPr kumimoji="0" lang="en-AU" sz="16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913751" rtl="0" eaLnBrk="1" fontAlgn="base" latinLnBrk="0" hangingPunct="1">
              <a:lnSpc>
                <a:spcPct val="9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Guided Product Tour (</a:t>
            </a:r>
            <a:r>
              <a:rPr kumimoji="0" lang="en-AU" sz="16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hlinkClick r:id="rId7"/>
              </a:rPr>
              <a:t>https://testdrive.office.com/en-us/business/small-business-solutions</a:t>
            </a:r>
            <a:r>
              <a:rPr kumimoji="0" lang="en-AU" sz="1600" b="0" i="0" u="none" strike="noStrike" kern="1200" cap="none" spc="0" normalizeH="0" baseline="0" noProof="0" dirty="0">
                <a:ln>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 </a:t>
            </a:r>
          </a:p>
          <a:p>
            <a:pPr marL="0" marR="0" lvl="0" indent="0" algn="l" defTabSz="913751" rtl="0" eaLnBrk="1" fontAlgn="base" latinLnBrk="0" hangingPunct="1">
              <a:lnSpc>
                <a:spcPct val="9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282828"/>
                </a:solidFill>
                <a:effectLst/>
                <a:uLnTx/>
                <a:uFillTx/>
                <a:latin typeface="Segoe UI Semibold" panose="020B0702040204020203" pitchFamily="34" charset="0"/>
                <a:ea typeface="+mn-ea"/>
                <a:cs typeface="Segoe UI Semibold" panose="020B0702040204020203" pitchFamily="34" charset="0"/>
              </a:rPr>
              <a:t>A resource for partners to take customers through product value, without needing to prepare a full demo</a:t>
            </a:r>
          </a:p>
          <a:p>
            <a:pPr marL="0" marR="0" lvl="0" indent="0" algn="l" defTabSz="913751" rtl="0" eaLnBrk="1" fontAlgn="base" latinLnBrk="0" hangingPunct="1">
              <a:lnSpc>
                <a:spcPct val="90000"/>
              </a:lnSpc>
              <a:spcBef>
                <a:spcPct val="0"/>
              </a:spcBef>
              <a:spcAft>
                <a:spcPct val="0"/>
              </a:spcAft>
              <a:buClrTx/>
              <a:buSzTx/>
              <a:buFontTx/>
              <a:buNone/>
              <a:tabLst/>
              <a:defRPr/>
            </a:pPr>
            <a:endParaRPr kumimoji="0" lang="en-AU" sz="1600" b="0" i="0" u="none" strike="noStrike" kern="120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3751" rtl="0" eaLnBrk="1" fontAlgn="base" latinLnBrk="0" hangingPunct="1">
              <a:lnSpc>
                <a:spcPct val="9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Licensing Deck (aka.ms/m365bld)</a:t>
            </a:r>
          </a:p>
          <a:p>
            <a:pPr marL="0" marR="0" lvl="0" indent="0" algn="l" defTabSz="913751" rtl="0" eaLnBrk="1" fontAlgn="base" latinLnBrk="0" hangingPunct="1">
              <a:lnSpc>
                <a:spcPct val="9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282828"/>
                </a:solidFill>
                <a:effectLst/>
                <a:uLnTx/>
                <a:uFillTx/>
                <a:latin typeface="Segoe UI Semibold" panose="020B0702040204020203" pitchFamily="34" charset="0"/>
                <a:ea typeface="+mn-ea"/>
                <a:cs typeface="Segoe UI Semibold" panose="020B0702040204020203" pitchFamily="34" charset="0"/>
              </a:rPr>
              <a:t>A resource for partners to compare different licensing SKUs</a:t>
            </a:r>
            <a:endParaRPr kumimoji="0" lang="en-AU" sz="1600" b="0" i="0" u="none" strike="noStrike" kern="1200" cap="none" spc="0" normalizeH="0" baseline="0" noProof="0" dirty="0">
              <a:ln>
                <a:noFill/>
              </a:ln>
              <a:solidFill>
                <a:srgbClr val="282828"/>
              </a:solidFill>
              <a:effectLst/>
              <a:uLnTx/>
              <a:uFillTx/>
              <a:latin typeface="Segoe UI Semilight"/>
              <a:ea typeface="+mn-ea"/>
              <a:cs typeface="Segoe UI" pitchFamily="34" charset="0"/>
            </a:endParaRPr>
          </a:p>
          <a:p>
            <a:pPr marL="0" marR="0" lvl="0" indent="0" algn="l" defTabSz="913751" rtl="0" eaLnBrk="1" fontAlgn="base" latinLnBrk="0" hangingPunct="1">
              <a:lnSpc>
                <a:spcPct val="90000"/>
              </a:lnSpc>
              <a:spcBef>
                <a:spcPts val="588"/>
              </a:spcBef>
              <a:spcAft>
                <a:spcPct val="0"/>
              </a:spcAft>
              <a:buClrTx/>
              <a:buSzTx/>
              <a:buFontTx/>
              <a:buNone/>
              <a:tabLst/>
              <a:defRPr/>
            </a:pPr>
            <a:endParaRPr kumimoji="0" lang="en-AU" sz="1600" b="0" i="0" u="none" strike="noStrike" kern="1200" cap="none" spc="0" normalizeH="0" baseline="0" noProof="0" dirty="0">
              <a:ln>
                <a:noFill/>
              </a:ln>
              <a:solidFill>
                <a:srgbClr val="002050"/>
              </a:solidFill>
              <a:effectLst/>
              <a:uLnTx/>
              <a:uFillTx/>
              <a:latin typeface="Segoe UI Semilight"/>
              <a:ea typeface="+mn-ea"/>
              <a:cs typeface="Segoe UI" pitchFamily="34" charset="0"/>
            </a:endParaRPr>
          </a:p>
        </p:txBody>
      </p:sp>
      <p:sp>
        <p:nvSpPr>
          <p:cNvPr id="11" name="Rectangle 10">
            <a:extLst>
              <a:ext uri="{FF2B5EF4-FFF2-40B4-BE49-F238E27FC236}">
                <a16:creationId xmlns:a16="http://schemas.microsoft.com/office/drawing/2014/main" id="{DFF3B017-D117-4A5A-A94E-E168A917BFFF}"/>
              </a:ext>
            </a:extLst>
          </p:cNvPr>
          <p:cNvSpPr/>
          <p:nvPr/>
        </p:nvSpPr>
        <p:spPr bwMode="auto">
          <a:xfrm>
            <a:off x="3538468" y="2831468"/>
            <a:ext cx="8288285" cy="17925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90000"/>
              </a:lnSpc>
              <a:spcBef>
                <a:spcPct val="0"/>
              </a:spcBef>
              <a:spcAft>
                <a:spcPct val="0"/>
              </a:spcAft>
              <a:buClrTx/>
              <a:buSzTx/>
              <a:buFontTx/>
              <a:buNone/>
              <a:tabLst/>
              <a:defRPr/>
            </a:pPr>
            <a:endParaRPr kumimoji="0" lang="en-AU" sz="1600" b="0" i="0" u="none" strike="noStrike" kern="1200" cap="none" spc="0" normalizeH="0" baseline="0" noProof="0">
              <a:ln>
                <a:noFill/>
              </a:ln>
              <a:solidFill>
                <a:srgbClr val="0078D7"/>
              </a:solidFill>
              <a:effectLst/>
              <a:uLnTx/>
              <a:uFillTx/>
              <a:latin typeface="Segoe UI Semilight"/>
              <a:ea typeface="Segoe UI" pitchFamily="34" charset="0"/>
              <a:cs typeface="Segoe UI Semilight"/>
            </a:endParaRPr>
          </a:p>
        </p:txBody>
      </p:sp>
      <p:sp>
        <p:nvSpPr>
          <p:cNvPr id="3" name="Title 2">
            <a:extLst>
              <a:ext uri="{FF2B5EF4-FFF2-40B4-BE49-F238E27FC236}">
                <a16:creationId xmlns:a16="http://schemas.microsoft.com/office/drawing/2014/main" id="{56EA2A3F-54D9-46B2-AFC1-2E04E894F26D}"/>
              </a:ext>
            </a:extLst>
          </p:cNvPr>
          <p:cNvSpPr>
            <a:spLocks noGrp="1"/>
          </p:cNvSpPr>
          <p:nvPr>
            <p:ph type="title"/>
          </p:nvPr>
        </p:nvSpPr>
        <p:spPr>
          <a:xfrm>
            <a:off x="427229" y="440920"/>
            <a:ext cx="11334431" cy="553998"/>
          </a:xfrm>
        </p:spPr>
        <p:txBody>
          <a:bodyPr>
            <a:spAutoFit/>
          </a:bodyPr>
          <a:lstStyle/>
          <a:p>
            <a:r>
              <a:rPr lang="en-US"/>
              <a:t>Key places to find content </a:t>
            </a:r>
          </a:p>
        </p:txBody>
      </p:sp>
      <p:cxnSp>
        <p:nvCxnSpPr>
          <p:cNvPr id="8" name="Straight Connector 7">
            <a:extLst>
              <a:ext uri="{FF2B5EF4-FFF2-40B4-BE49-F238E27FC236}">
                <a16:creationId xmlns:a16="http://schemas.microsoft.com/office/drawing/2014/main" id="{70AAF12B-9EAC-4627-B388-7251F8204176}"/>
              </a:ext>
            </a:extLst>
          </p:cNvPr>
          <p:cNvCxnSpPr>
            <a:cxnSpLocks/>
          </p:cNvCxnSpPr>
          <p:nvPr/>
        </p:nvCxnSpPr>
        <p:spPr>
          <a:xfrm>
            <a:off x="426425" y="1927175"/>
            <a:ext cx="10863354" cy="0"/>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759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Thank you</a:t>
            </a:r>
          </a:p>
        </p:txBody>
      </p:sp>
    </p:spTree>
    <p:extLst>
      <p:ext uri="{BB962C8B-B14F-4D97-AF65-F5344CB8AC3E}">
        <p14:creationId xmlns:p14="http://schemas.microsoft.com/office/powerpoint/2010/main" val="105119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E6134-83BA-487C-9374-22A96E260FCC}"/>
              </a:ext>
            </a:extLst>
          </p:cNvPr>
          <p:cNvSpPr>
            <a:spLocks noGrp="1"/>
          </p:cNvSpPr>
          <p:nvPr>
            <p:ph type="title"/>
          </p:nvPr>
        </p:nvSpPr>
        <p:spPr/>
        <p:txBody>
          <a:bodyPr/>
          <a:lstStyle/>
          <a:p>
            <a:r>
              <a:rPr lang="en-US"/>
              <a:t>Email Migration Options</a:t>
            </a:r>
          </a:p>
        </p:txBody>
      </p:sp>
      <p:graphicFrame>
        <p:nvGraphicFramePr>
          <p:cNvPr id="6" name="Content Placeholder 3">
            <a:extLst>
              <a:ext uri="{FF2B5EF4-FFF2-40B4-BE49-F238E27FC236}">
                <a16:creationId xmlns:a16="http://schemas.microsoft.com/office/drawing/2014/main" id="{913C5342-96C7-4427-AB2C-50FA6BE1F382}"/>
              </a:ext>
            </a:extLst>
          </p:cNvPr>
          <p:cNvGraphicFramePr>
            <a:graphicFrameLocks/>
          </p:cNvGraphicFramePr>
          <p:nvPr>
            <p:extLst>
              <p:ext uri="{D42A27DB-BD31-4B8C-83A1-F6EECF244321}">
                <p14:modId xmlns:p14="http://schemas.microsoft.com/office/powerpoint/2010/main" val="1203217258"/>
              </p:ext>
            </p:extLst>
          </p:nvPr>
        </p:nvGraphicFramePr>
        <p:xfrm>
          <a:off x="426424" y="2417041"/>
          <a:ext cx="10912135" cy="3958772"/>
        </p:xfrm>
        <a:graphic>
          <a:graphicData uri="http://schemas.openxmlformats.org/drawingml/2006/table">
            <a:tbl>
              <a:tblPr firstRow="1" bandRow="1">
                <a:tableStyleId>{5C22544A-7EE6-4342-B048-85BDC9FD1C3A}</a:tableStyleId>
              </a:tblPr>
              <a:tblGrid>
                <a:gridCol w="3287932">
                  <a:extLst>
                    <a:ext uri="{9D8B030D-6E8A-4147-A177-3AD203B41FA5}">
                      <a16:colId xmlns:a16="http://schemas.microsoft.com/office/drawing/2014/main" val="2830386070"/>
                    </a:ext>
                  </a:extLst>
                </a:gridCol>
                <a:gridCol w="7624203">
                  <a:extLst>
                    <a:ext uri="{9D8B030D-6E8A-4147-A177-3AD203B41FA5}">
                      <a16:colId xmlns:a16="http://schemas.microsoft.com/office/drawing/2014/main" val="2990263855"/>
                    </a:ext>
                  </a:extLst>
                </a:gridCol>
              </a:tblGrid>
              <a:tr h="449235">
                <a:tc>
                  <a:txBody>
                    <a:bodyPr/>
                    <a:lstStyle/>
                    <a:p>
                      <a:r>
                        <a:rPr lang="en-US" sz="1800" b="0">
                          <a:solidFill>
                            <a:schemeClr val="accent1"/>
                          </a:solidFill>
                          <a:latin typeface="+mj-lt"/>
                        </a:rPr>
                        <a:t>Option</a:t>
                      </a:r>
                    </a:p>
                  </a:txBody>
                  <a:tcPr marL="91427" marR="91427" marT="45713" marB="45713">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a:solidFill>
                            <a:schemeClr val="accent1"/>
                          </a:solidFill>
                          <a:latin typeface="+mj-lt"/>
                        </a:rPr>
                        <a:t>What happens</a:t>
                      </a:r>
                    </a:p>
                  </a:txBody>
                  <a:tcPr marL="91427" marR="91427" marT="45713" marB="45713">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8810585"/>
                  </a:ext>
                </a:extLst>
              </a:tr>
              <a:tr h="554247">
                <a:tc>
                  <a:txBody>
                    <a:bodyPr/>
                    <a:lstStyle/>
                    <a:p>
                      <a:r>
                        <a:rPr lang="en-US" sz="1600">
                          <a:solidFill>
                            <a:schemeClr val="tx2"/>
                          </a:solidFill>
                        </a:rPr>
                        <a:t>IMAP Migration</a:t>
                      </a:r>
                    </a:p>
                  </a:txBody>
                  <a:tcPr marL="91427" marR="91427" marT="45713" marB="45713">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bg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tx2"/>
                          </a:solidFill>
                        </a:rPr>
                        <a:t>Migrate mailbox data from IMAP-based email systems to Microsoft 365 Business </a:t>
                      </a:r>
                      <a:r>
                        <a:rPr lang="en-US" sz="1765" b="0" i="0" kern="1200">
                          <a:solidFill>
                            <a:schemeClr val="dk1"/>
                          </a:solidFill>
                          <a:effectLst/>
                          <a:latin typeface="+mn-lt"/>
                          <a:ea typeface="+mn-ea"/>
                          <a:cs typeface="+mn-cs"/>
                        </a:rPr>
                        <a:t>using a web-based tool</a:t>
                      </a:r>
                      <a:endParaRPr lang="en-US" sz="1600">
                        <a:solidFill>
                          <a:schemeClr val="tx2"/>
                        </a:solidFill>
                      </a:endParaRPr>
                    </a:p>
                  </a:txBody>
                  <a:tcPr marL="91427" marR="91427" marT="45713" marB="45713">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bg2">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2414724"/>
                  </a:ext>
                </a:extLst>
              </a:tr>
              <a:tr h="559059">
                <a:tc>
                  <a:txBody>
                    <a:bodyPr/>
                    <a:lstStyle/>
                    <a:p>
                      <a:r>
                        <a:rPr lang="en-US" sz="1600">
                          <a:solidFill>
                            <a:schemeClr val="tx2"/>
                          </a:solidFill>
                        </a:rPr>
                        <a:t>Cutover migration</a:t>
                      </a:r>
                    </a:p>
                  </a:txBody>
                  <a:tcPr marL="91427" marR="91427" marT="45713" marB="45713">
                    <a:lnL w="12700" cmpd="sng">
                      <a:noFill/>
                    </a:lnL>
                    <a:lnR w="12700" cmpd="sng">
                      <a:noFill/>
                    </a:lnR>
                    <a:lnT w="19050" cap="flat" cmpd="sng" algn="ctr">
                      <a:solidFill>
                        <a:schemeClr val="bg2">
                          <a:lumMod val="85000"/>
                        </a:schemeClr>
                      </a:solidFill>
                      <a:prstDash val="solid"/>
                      <a:round/>
                      <a:headEnd type="none" w="med" len="med"/>
                      <a:tailEnd type="none" w="med" len="med"/>
                    </a:lnT>
                    <a:lnB w="19050" cap="flat" cmpd="sng" algn="ctr">
                      <a:solidFill>
                        <a:schemeClr val="bg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tx2"/>
                          </a:solidFill>
                        </a:rPr>
                        <a:t>Migrate mailboxes from Exchange Server in a single cutover migration </a:t>
                      </a:r>
                      <a:r>
                        <a:rPr lang="en-US" sz="1600" b="0" i="0" kern="1200">
                          <a:solidFill>
                            <a:schemeClr val="dk1"/>
                          </a:solidFill>
                          <a:effectLst/>
                          <a:latin typeface="+mn-lt"/>
                          <a:ea typeface="+mn-ea"/>
                          <a:cs typeface="+mn-cs"/>
                        </a:rPr>
                        <a:t>using a web-based tool</a:t>
                      </a:r>
                      <a:endParaRPr lang="en-US" sz="1600">
                        <a:solidFill>
                          <a:schemeClr val="tx2"/>
                        </a:solidFill>
                      </a:endParaRPr>
                    </a:p>
                  </a:txBody>
                  <a:tcPr marL="91427" marR="91427" marT="45713" marB="45713">
                    <a:lnL w="12700" cmpd="sng">
                      <a:noFill/>
                    </a:lnL>
                    <a:lnR w="12700" cmpd="sng">
                      <a:noFill/>
                    </a:lnR>
                    <a:lnT w="19050" cap="flat" cmpd="sng" algn="ctr">
                      <a:solidFill>
                        <a:schemeClr val="bg2">
                          <a:lumMod val="85000"/>
                        </a:schemeClr>
                      </a:solidFill>
                      <a:prstDash val="solid"/>
                      <a:round/>
                      <a:headEnd type="none" w="med" len="med"/>
                      <a:tailEnd type="none" w="med" len="med"/>
                    </a:lnT>
                    <a:lnB w="19050" cap="flat" cmpd="sng" algn="ctr">
                      <a:solidFill>
                        <a:schemeClr val="bg2">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5068737"/>
                  </a:ext>
                </a:extLst>
              </a:tr>
              <a:tr h="775393">
                <a:tc>
                  <a:txBody>
                    <a:bodyPr/>
                    <a:lstStyle/>
                    <a:p>
                      <a:r>
                        <a:rPr lang="en-US" sz="1600">
                          <a:solidFill>
                            <a:schemeClr val="tx2"/>
                          </a:solidFill>
                        </a:rPr>
                        <a:t>Staged migration</a:t>
                      </a:r>
                    </a:p>
                  </a:txBody>
                  <a:tcPr marL="91427" marR="91427" marT="45713" marB="45713">
                    <a:lnL w="12700" cmpd="sng">
                      <a:noFill/>
                    </a:lnL>
                    <a:lnR w="12700" cmpd="sng">
                      <a:noFill/>
                    </a:lnR>
                    <a:lnT w="19050" cap="flat" cmpd="sng" algn="ctr">
                      <a:solidFill>
                        <a:schemeClr val="bg2">
                          <a:lumMod val="85000"/>
                        </a:schemeClr>
                      </a:solidFill>
                      <a:prstDash val="solid"/>
                      <a:round/>
                      <a:headEnd type="none" w="med" len="med"/>
                      <a:tailEnd type="none" w="med" len="med"/>
                    </a:lnT>
                    <a:lnB w="19050" cap="flat" cmpd="sng" algn="ctr">
                      <a:solidFill>
                        <a:schemeClr val="bg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tx2"/>
                          </a:solidFill>
                        </a:rPr>
                        <a:t>Perform a staged migration to migrate mailboxes with web-based migration tools and minimal changes to on-premises infrastructure.</a:t>
                      </a:r>
                    </a:p>
                  </a:txBody>
                  <a:tcPr marL="91427" marR="91427" marT="45713" marB="45713">
                    <a:lnL w="12700" cmpd="sng">
                      <a:noFill/>
                    </a:lnL>
                    <a:lnR w="12700" cmpd="sng">
                      <a:noFill/>
                    </a:lnR>
                    <a:lnT w="19050" cap="flat" cmpd="sng" algn="ctr">
                      <a:solidFill>
                        <a:schemeClr val="bg2">
                          <a:lumMod val="85000"/>
                        </a:schemeClr>
                      </a:solidFill>
                      <a:prstDash val="solid"/>
                      <a:round/>
                      <a:headEnd type="none" w="med" len="med"/>
                      <a:tailEnd type="none" w="med" len="med"/>
                    </a:lnT>
                    <a:lnB w="19050" cap="flat" cmpd="sng" algn="ctr">
                      <a:solidFill>
                        <a:schemeClr val="bg2">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22733"/>
                  </a:ext>
                </a:extLst>
              </a:tr>
              <a:tr h="775393">
                <a:tc>
                  <a:txBody>
                    <a:bodyPr/>
                    <a:lstStyle/>
                    <a:p>
                      <a:r>
                        <a:rPr lang="en-US" sz="1600">
                          <a:solidFill>
                            <a:schemeClr val="tx2"/>
                          </a:solidFill>
                        </a:rPr>
                        <a:t>Remote move migration</a:t>
                      </a:r>
                    </a:p>
                  </a:txBody>
                  <a:tcPr marL="91427" marR="91427" marT="45713" marB="45713">
                    <a:lnL w="12700" cmpd="sng">
                      <a:noFill/>
                    </a:lnL>
                    <a:lnR w="12700" cmpd="sng">
                      <a:noFill/>
                    </a:lnR>
                    <a:lnT w="19050" cap="flat" cmpd="sng" algn="ctr">
                      <a:solidFill>
                        <a:schemeClr val="bg2">
                          <a:lumMod val="85000"/>
                        </a:schemeClr>
                      </a:solidFill>
                      <a:prstDash val="solid"/>
                      <a:round/>
                      <a:headEnd type="none" w="med" len="med"/>
                      <a:tailEnd type="none" w="med" len="med"/>
                    </a:lnT>
                    <a:lnB w="19050" cap="flat" cmpd="sng" algn="ctr">
                      <a:solidFill>
                        <a:schemeClr val="bg2">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a:solidFill>
                            <a:schemeClr val="tx2"/>
                          </a:solidFill>
                        </a:rPr>
                        <a:t>Migrate to Microsoft 365 Business in an Exchange hybrid deployment.</a:t>
                      </a:r>
                    </a:p>
                  </a:txBody>
                  <a:tcPr marL="91427" marR="91427" marT="45713" marB="45713">
                    <a:lnL w="12700" cmpd="sng">
                      <a:noFill/>
                    </a:lnL>
                    <a:lnR w="12700" cmpd="sng">
                      <a:noFill/>
                    </a:lnR>
                    <a:lnT w="19050" cap="flat" cmpd="sng" algn="ctr">
                      <a:solidFill>
                        <a:schemeClr val="bg2">
                          <a:lumMod val="85000"/>
                        </a:schemeClr>
                      </a:solidFill>
                      <a:prstDash val="solid"/>
                      <a:round/>
                      <a:headEnd type="none" w="med" len="med"/>
                      <a:tailEnd type="none" w="med" len="med"/>
                    </a:lnT>
                    <a:lnB w="19050" cap="flat" cmpd="sng" algn="ctr">
                      <a:solidFill>
                        <a:schemeClr val="bg2">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5044701"/>
                  </a:ext>
                </a:extLst>
              </a:tr>
              <a:tr h="775393">
                <a:tc>
                  <a:txBody>
                    <a:bodyPr/>
                    <a:lstStyle/>
                    <a:p>
                      <a:r>
                        <a:rPr lang="en-US" sz="1600">
                          <a:solidFill>
                            <a:schemeClr val="tx2"/>
                          </a:solidFill>
                        </a:rPr>
                        <a:t>Manual migration</a:t>
                      </a:r>
                    </a:p>
                  </a:txBody>
                  <a:tcPr marL="91427" marR="91427" marT="45713" marB="45713">
                    <a:lnL w="12700" cmpd="sng">
                      <a:noFill/>
                    </a:lnL>
                    <a:lnR w="12700" cmpd="sng">
                      <a:noFill/>
                    </a:lnR>
                    <a:lnT w="19050" cap="flat" cmpd="sng" algn="ctr">
                      <a:solidFill>
                        <a:schemeClr val="bg2">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tx2"/>
                          </a:solidFill>
                        </a:rPr>
                        <a:t>Users copy old email from an existing system to Microsoft 365 Business using Outlook</a:t>
                      </a:r>
                    </a:p>
                  </a:txBody>
                  <a:tcPr marL="91427" marR="91427" marT="45713" marB="45713">
                    <a:lnL w="12700" cmpd="sng">
                      <a:noFill/>
                    </a:lnL>
                    <a:lnR w="12700" cmpd="sng">
                      <a:noFill/>
                    </a:lnR>
                    <a:lnT w="19050" cap="flat" cmpd="sng" algn="ctr">
                      <a:solidFill>
                        <a:schemeClr val="bg2">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6959833"/>
                  </a:ext>
                </a:extLst>
              </a:tr>
            </a:tbl>
          </a:graphicData>
        </a:graphic>
      </p:graphicFrame>
      <p:sp>
        <p:nvSpPr>
          <p:cNvPr id="5" name="Freeform 7">
            <a:extLst>
              <a:ext uri="{FF2B5EF4-FFF2-40B4-BE49-F238E27FC236}">
                <a16:creationId xmlns:a16="http://schemas.microsoft.com/office/drawing/2014/main" id="{27E0FF01-D6F8-4491-A255-B706414DF1EA}"/>
              </a:ext>
            </a:extLst>
          </p:cNvPr>
          <p:cNvSpPr>
            <a:spLocks noEditPoints="1"/>
          </p:cNvSpPr>
          <p:nvPr/>
        </p:nvSpPr>
        <p:spPr bwMode="auto">
          <a:xfrm>
            <a:off x="483162" y="1487796"/>
            <a:ext cx="684769" cy="681656"/>
          </a:xfrm>
          <a:custGeom>
            <a:avLst/>
            <a:gdLst>
              <a:gd name="T0" fmla="*/ 41 w 164"/>
              <a:gd name="T1" fmla="*/ 77 h 163"/>
              <a:gd name="T2" fmla="*/ 41 w 164"/>
              <a:gd name="T3" fmla="*/ 77 h 163"/>
              <a:gd name="T4" fmla="*/ 64 w 164"/>
              <a:gd name="T5" fmla="*/ 100 h 163"/>
              <a:gd name="T6" fmla="*/ 123 w 164"/>
              <a:gd name="T7" fmla="*/ 40 h 163"/>
              <a:gd name="T8" fmla="*/ 137 w 164"/>
              <a:gd name="T9" fmla="*/ 55 h 163"/>
              <a:gd name="T10" fmla="*/ 64 w 164"/>
              <a:gd name="T11" fmla="*/ 128 h 163"/>
              <a:gd name="T12" fmla="*/ 27 w 164"/>
              <a:gd name="T13" fmla="*/ 91 h 163"/>
              <a:gd name="T14" fmla="*/ 41 w 164"/>
              <a:gd name="T15" fmla="*/ 77 h 163"/>
              <a:gd name="T16" fmla="*/ 82 w 164"/>
              <a:gd name="T17" fmla="*/ 163 h 163"/>
              <a:gd name="T18" fmla="*/ 82 w 164"/>
              <a:gd name="T19" fmla="*/ 163 h 163"/>
              <a:gd name="T20" fmla="*/ 164 w 164"/>
              <a:gd name="T21" fmla="*/ 81 h 163"/>
              <a:gd name="T22" fmla="*/ 82 w 164"/>
              <a:gd name="T23" fmla="*/ 0 h 163"/>
              <a:gd name="T24" fmla="*/ 0 w 164"/>
              <a:gd name="T25" fmla="*/ 81 h 163"/>
              <a:gd name="T26" fmla="*/ 82 w 164"/>
              <a:gd name="T2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 h="163">
                <a:moveTo>
                  <a:pt x="41" y="77"/>
                </a:moveTo>
                <a:lnTo>
                  <a:pt x="41" y="77"/>
                </a:lnTo>
                <a:lnTo>
                  <a:pt x="64" y="100"/>
                </a:lnTo>
                <a:lnTo>
                  <a:pt x="123" y="40"/>
                </a:lnTo>
                <a:lnTo>
                  <a:pt x="137" y="55"/>
                </a:lnTo>
                <a:lnTo>
                  <a:pt x="64" y="128"/>
                </a:lnTo>
                <a:lnTo>
                  <a:pt x="27" y="91"/>
                </a:lnTo>
                <a:lnTo>
                  <a:pt x="41" y="77"/>
                </a:lnTo>
                <a:close/>
                <a:moveTo>
                  <a:pt x="82" y="163"/>
                </a:moveTo>
                <a:lnTo>
                  <a:pt x="82" y="163"/>
                </a:lnTo>
                <a:cubicBezTo>
                  <a:pt x="128" y="163"/>
                  <a:pt x="164" y="126"/>
                  <a:pt x="164" y="81"/>
                </a:cubicBezTo>
                <a:cubicBezTo>
                  <a:pt x="164" y="36"/>
                  <a:pt x="128" y="0"/>
                  <a:pt x="82" y="0"/>
                </a:cubicBezTo>
                <a:cubicBezTo>
                  <a:pt x="37" y="0"/>
                  <a:pt x="0" y="36"/>
                  <a:pt x="0" y="81"/>
                </a:cubicBezTo>
                <a:cubicBezTo>
                  <a:pt x="0" y="126"/>
                  <a:pt x="37" y="163"/>
                  <a:pt x="82" y="163"/>
                </a:cubicBezTo>
                <a:close/>
              </a:path>
            </a:pathLst>
          </a:custGeom>
          <a:solidFill>
            <a:srgbClr val="0078D4"/>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grpSp>
        <p:nvGrpSpPr>
          <p:cNvPr id="18" name="Group 17">
            <a:extLst>
              <a:ext uri="{FF2B5EF4-FFF2-40B4-BE49-F238E27FC236}">
                <a16:creationId xmlns:a16="http://schemas.microsoft.com/office/drawing/2014/main" id="{4E1CEF8C-8559-42E2-ACF6-61255D12B52F}"/>
              </a:ext>
            </a:extLst>
          </p:cNvPr>
          <p:cNvGrpSpPr/>
          <p:nvPr/>
        </p:nvGrpSpPr>
        <p:grpSpPr>
          <a:xfrm>
            <a:off x="6896058" y="1486239"/>
            <a:ext cx="684769" cy="684767"/>
            <a:chOff x="7034338" y="1453353"/>
            <a:chExt cx="698500" cy="698498"/>
          </a:xfrm>
        </p:grpSpPr>
        <p:sp>
          <p:nvSpPr>
            <p:cNvPr id="13" name="Oval 12">
              <a:extLst>
                <a:ext uri="{FF2B5EF4-FFF2-40B4-BE49-F238E27FC236}">
                  <a16:creationId xmlns:a16="http://schemas.microsoft.com/office/drawing/2014/main" id="{27E24240-F220-4D0E-AA62-738503E1F025}"/>
                </a:ext>
              </a:extLst>
            </p:cNvPr>
            <p:cNvSpPr/>
            <p:nvPr/>
          </p:nvSpPr>
          <p:spPr bwMode="auto">
            <a:xfrm>
              <a:off x="7034338" y="1453353"/>
              <a:ext cx="698500" cy="69849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7" name="arrow_11" title="Icon of a circle made of two curved arrows">
              <a:extLst>
                <a:ext uri="{FF2B5EF4-FFF2-40B4-BE49-F238E27FC236}">
                  <a16:creationId xmlns:a16="http://schemas.microsoft.com/office/drawing/2014/main" id="{F35C8D62-2726-4E96-A1B6-09FEAE520AF2}"/>
                </a:ext>
              </a:extLst>
            </p:cNvPr>
            <p:cNvSpPr>
              <a:spLocks noChangeAspect="1" noEditPoints="1"/>
            </p:cNvSpPr>
            <p:nvPr/>
          </p:nvSpPr>
          <p:spPr bwMode="auto">
            <a:xfrm>
              <a:off x="7208523" y="1619722"/>
              <a:ext cx="350129" cy="365760"/>
            </a:xfrm>
            <a:custGeom>
              <a:avLst/>
              <a:gdLst>
                <a:gd name="T0" fmla="*/ 310 w 310"/>
                <a:gd name="T1" fmla="*/ 199 h 322"/>
                <a:gd name="T2" fmla="*/ 154 w 310"/>
                <a:gd name="T3" fmla="*/ 322 h 322"/>
                <a:gd name="T4" fmla="*/ 1 w 310"/>
                <a:gd name="T5" fmla="*/ 211 h 322"/>
                <a:gd name="T6" fmla="*/ 304 w 310"/>
                <a:gd name="T7" fmla="*/ 104 h 322"/>
                <a:gd name="T8" fmla="*/ 154 w 310"/>
                <a:gd name="T9" fmla="*/ 0 h 322"/>
                <a:gd name="T10" fmla="*/ 0 w 310"/>
                <a:gd name="T11" fmla="*/ 114 h 322"/>
                <a:gd name="T12" fmla="*/ 299 w 310"/>
                <a:gd name="T13" fmla="*/ 104 h 322"/>
                <a:gd name="T14" fmla="*/ 230 w 310"/>
                <a:gd name="T15" fmla="*/ 104 h 322"/>
                <a:gd name="T16" fmla="*/ 295 w 310"/>
                <a:gd name="T17" fmla="*/ 104 h 322"/>
                <a:gd name="T18" fmla="*/ 304 w 310"/>
                <a:gd name="T19" fmla="*/ 104 h 322"/>
                <a:gd name="T20" fmla="*/ 304 w 310"/>
                <a:gd name="T21" fmla="*/ 29 h 322"/>
                <a:gd name="T22" fmla="*/ 9 w 310"/>
                <a:gd name="T23" fmla="*/ 211 h 322"/>
                <a:gd name="T24" fmla="*/ 75 w 310"/>
                <a:gd name="T25" fmla="*/ 211 h 322"/>
                <a:gd name="T26" fmla="*/ 9 w 310"/>
                <a:gd name="T27" fmla="*/ 211 h 322"/>
                <a:gd name="T28" fmla="*/ 1 w 310"/>
                <a:gd name="T29" fmla="*/ 211 h 322"/>
                <a:gd name="T30" fmla="*/ 1 w 310"/>
                <a:gd name="T31" fmla="*/ 28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322">
                  <a:moveTo>
                    <a:pt x="310" y="199"/>
                  </a:moveTo>
                  <a:cubicBezTo>
                    <a:pt x="293" y="270"/>
                    <a:pt x="229" y="322"/>
                    <a:pt x="154" y="322"/>
                  </a:cubicBezTo>
                  <a:cubicBezTo>
                    <a:pt x="83" y="322"/>
                    <a:pt x="22" y="275"/>
                    <a:pt x="1" y="211"/>
                  </a:cubicBezTo>
                  <a:moveTo>
                    <a:pt x="304" y="104"/>
                  </a:moveTo>
                  <a:cubicBezTo>
                    <a:pt x="281" y="43"/>
                    <a:pt x="223" y="0"/>
                    <a:pt x="154" y="0"/>
                  </a:cubicBezTo>
                  <a:cubicBezTo>
                    <a:pt x="82" y="0"/>
                    <a:pt x="20" y="48"/>
                    <a:pt x="0" y="114"/>
                  </a:cubicBezTo>
                  <a:moveTo>
                    <a:pt x="299" y="104"/>
                  </a:moveTo>
                  <a:cubicBezTo>
                    <a:pt x="230" y="104"/>
                    <a:pt x="230" y="104"/>
                    <a:pt x="230" y="104"/>
                  </a:cubicBezTo>
                  <a:moveTo>
                    <a:pt x="295" y="104"/>
                  </a:moveTo>
                  <a:cubicBezTo>
                    <a:pt x="304" y="104"/>
                    <a:pt x="304" y="104"/>
                    <a:pt x="304" y="104"/>
                  </a:cubicBezTo>
                  <a:cubicBezTo>
                    <a:pt x="304" y="29"/>
                    <a:pt x="304" y="29"/>
                    <a:pt x="304" y="29"/>
                  </a:cubicBezTo>
                  <a:moveTo>
                    <a:pt x="9" y="211"/>
                  </a:moveTo>
                  <a:cubicBezTo>
                    <a:pt x="75" y="211"/>
                    <a:pt x="75" y="211"/>
                    <a:pt x="75" y="211"/>
                  </a:cubicBezTo>
                  <a:moveTo>
                    <a:pt x="9" y="211"/>
                  </a:moveTo>
                  <a:cubicBezTo>
                    <a:pt x="1" y="211"/>
                    <a:pt x="1" y="211"/>
                    <a:pt x="1" y="211"/>
                  </a:cubicBezTo>
                  <a:cubicBezTo>
                    <a:pt x="1" y="286"/>
                    <a:pt x="1" y="286"/>
                    <a:pt x="1" y="286"/>
                  </a:cubicBezTo>
                </a:path>
              </a:pathLst>
            </a:custGeom>
            <a:noFill/>
            <a:ln w="50800" cap="sq">
              <a:solidFill>
                <a:schemeClr val="bg2"/>
              </a:solidFill>
              <a:prstDash val="solid"/>
              <a:bevel/>
              <a:headEnd/>
              <a:tailEnd/>
            </a:ln>
            <a:extLst/>
          </p:spPr>
          <p:txBody>
            <a:bodyPr vert="horz" wrap="square" lIns="89642" tIns="44821" rIns="89642" bIns="44821" numCol="1" anchor="t" anchorCtr="0" compatLnSpc="1">
              <a:prstTxWarp prst="textNoShape">
                <a:avLst/>
              </a:prstTxWarp>
            </a:bodyPr>
            <a:lstStyle/>
            <a:p>
              <a:pPr defTabSz="914314"/>
              <a:endParaRPr lang="en-US" sz="882">
                <a:gradFill>
                  <a:gsLst>
                    <a:gs pos="0">
                      <a:srgbClr val="505050"/>
                    </a:gs>
                    <a:gs pos="100000">
                      <a:srgbClr val="505050"/>
                    </a:gs>
                  </a:gsLst>
                  <a:lin ang="5400000" scaled="1"/>
                </a:gradFill>
                <a:latin typeface="Segoe UI"/>
              </a:endParaRPr>
            </a:p>
          </p:txBody>
        </p:sp>
      </p:grpSp>
    </p:spTree>
    <p:extLst>
      <p:ext uri="{BB962C8B-B14F-4D97-AF65-F5344CB8AC3E}">
        <p14:creationId xmlns:p14="http://schemas.microsoft.com/office/powerpoint/2010/main" val="230847417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760EE4-F668-4E08-AD82-66FF074096E8}"/>
              </a:ext>
            </a:extLst>
          </p:cNvPr>
          <p:cNvPicPr>
            <a:picLocks noChangeAspect="1"/>
          </p:cNvPicPr>
          <p:nvPr/>
        </p:nvPicPr>
        <p:blipFill rotWithShape="1">
          <a:blip r:embed="rId3"/>
          <a:srcRect b="10432"/>
          <a:stretch/>
        </p:blipFill>
        <p:spPr>
          <a:xfrm>
            <a:off x="0" y="0"/>
            <a:ext cx="12192000" cy="7280075"/>
          </a:xfrm>
          <a:prstGeom prst="rect">
            <a:avLst/>
          </a:prstGeom>
        </p:spPr>
      </p:pic>
    </p:spTree>
    <p:extLst>
      <p:ext uri="{BB962C8B-B14F-4D97-AF65-F5344CB8AC3E}">
        <p14:creationId xmlns:p14="http://schemas.microsoft.com/office/powerpoint/2010/main" val="174206701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D667BC-CAF8-47FA-B9D1-239A88695316}"/>
              </a:ext>
            </a:extLst>
          </p:cNvPr>
          <p:cNvSpPr>
            <a:spLocks noGrp="1"/>
          </p:cNvSpPr>
          <p:nvPr>
            <p:ph type="title"/>
          </p:nvPr>
        </p:nvSpPr>
        <p:spPr/>
        <p:txBody>
          <a:bodyPr/>
          <a:lstStyle/>
          <a:p>
            <a:r>
              <a:rPr lang="en-US" dirty="0"/>
              <a:t>OneDrive deployment</a:t>
            </a:r>
          </a:p>
        </p:txBody>
      </p:sp>
      <p:sp>
        <p:nvSpPr>
          <p:cNvPr id="4" name="Text Placeholder 1">
            <a:extLst>
              <a:ext uri="{FF2B5EF4-FFF2-40B4-BE49-F238E27FC236}">
                <a16:creationId xmlns:a16="http://schemas.microsoft.com/office/drawing/2014/main" id="{DC8841B9-3BD3-4B22-92BA-1A53A41065F8}"/>
              </a:ext>
            </a:extLst>
          </p:cNvPr>
          <p:cNvSpPr txBox="1">
            <a:spLocks/>
          </p:cNvSpPr>
          <p:nvPr/>
        </p:nvSpPr>
        <p:spPr>
          <a:xfrm>
            <a:off x="430284" y="2461141"/>
            <a:ext cx="10854123" cy="2708883"/>
          </a:xfrm>
          <a:prstGeom prst="rect">
            <a:avLst/>
          </a:prstGeom>
        </p:spPr>
        <p:txBody>
          <a:bodyPr vert="horz" wrap="square" lIns="0" tIns="0" rIns="0" bIns="0" rtlCol="0">
            <a:sp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ts val="0"/>
              </a:spcBef>
              <a:spcAft>
                <a:spcPts val="1274"/>
              </a:spcAft>
              <a:buClrTx/>
              <a:buSzPct val="90000"/>
              <a:buFont typeface="Wingdings" panose="05000000000000000000" pitchFamily="2" charset="2"/>
              <a:buNone/>
              <a:tabLst/>
              <a:defRPr/>
            </a:pPr>
            <a:r>
              <a:rPr kumimoji="0" lang="en-US" sz="1961" b="1"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rPr>
              <a:t>What you need to know</a:t>
            </a:r>
          </a:p>
          <a:p>
            <a:pPr marL="0" marR="0" lvl="0" indent="0" algn="l" defTabSz="914367" rtl="0" eaLnBrk="1" fontAlgn="auto" latinLnBrk="0" hangingPunct="1">
              <a:lnSpc>
                <a:spcPct val="90000"/>
              </a:lnSpc>
              <a:spcBef>
                <a:spcPts val="0"/>
              </a:spcBef>
              <a:spcAft>
                <a:spcPts val="1274"/>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OneDrive client is automatically deployed to managed Windows clients in Microsoft 365 Business.</a:t>
            </a:r>
          </a:p>
          <a:p>
            <a:pPr marL="0" marR="0" lvl="0" indent="0" algn="l" defTabSz="914367" rtl="0" eaLnBrk="1" fontAlgn="auto" latinLnBrk="0" hangingPunct="1">
              <a:lnSpc>
                <a:spcPct val="90000"/>
              </a:lnSpc>
              <a:spcBef>
                <a:spcPts val="0"/>
              </a:spcBef>
              <a:spcAft>
                <a:spcPts val="1274"/>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You can configure the service at </a:t>
            </a:r>
            <a:r>
              <a:rPr kumimoji="0" lang="en-US" sz="1800" b="0" i="0" u="none" strike="noStrike" kern="1200" cap="none" spc="0" normalizeH="0" baseline="0" noProof="0" dirty="0">
                <a:ln>
                  <a:noFill/>
                </a:ln>
                <a:solidFill>
                  <a:srgbClr val="000000"/>
                </a:solidFill>
                <a:effectLst/>
                <a:uLnTx/>
                <a:uFillTx/>
                <a:latin typeface="Segoe UI"/>
                <a:ea typeface="+mn-ea"/>
                <a:cs typeface="+mn-cs"/>
                <a:hlinkClick r:id="rId3"/>
              </a:rPr>
              <a:t>https://admin.onedrive.com</a:t>
            </a:r>
            <a:r>
              <a:rPr kumimoji="0" lang="en-US" sz="1800" b="0" i="0" u="none" strike="noStrike" kern="1200" cap="none" spc="0" normalizeH="0" baseline="0" noProof="0" dirty="0">
                <a:ln>
                  <a:noFill/>
                </a:ln>
                <a:solidFill>
                  <a:srgbClr val="000000"/>
                </a:solidFill>
                <a:effectLst/>
                <a:uLnTx/>
                <a:uFillTx/>
                <a:latin typeface="Segoe UI"/>
                <a:ea typeface="+mn-ea"/>
                <a:cs typeface="+mn-cs"/>
              </a:rPr>
              <a:t>.</a:t>
            </a:r>
          </a:p>
          <a:p>
            <a:pPr marL="566738" marR="0" lvl="1" indent="-342900" algn="l" defTabSz="914367" rtl="0" eaLnBrk="1" fontAlgn="auto" latinLnBrk="0" hangingPunct="1">
              <a:lnSpc>
                <a:spcPct val="90000"/>
              </a:lnSpc>
              <a:spcBef>
                <a:spcPts val="600"/>
              </a:spcBef>
              <a:spcAft>
                <a:spcPts val="0"/>
              </a:spcAft>
              <a:buClrTx/>
              <a:buSzPct val="90000"/>
              <a:buFont typeface="Wingdings" panose="05000000000000000000" pitchFamily="2" charset="2"/>
              <a:buAutoNum type="arabicPeriod"/>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Manage external sharing and notifications</a:t>
            </a:r>
          </a:p>
          <a:p>
            <a:pPr marL="566738" marR="0" lvl="1" indent="-342900" algn="l" defTabSz="914367" rtl="0" eaLnBrk="1" fontAlgn="auto" latinLnBrk="0" hangingPunct="1">
              <a:lnSpc>
                <a:spcPct val="90000"/>
              </a:lnSpc>
              <a:spcBef>
                <a:spcPts val="600"/>
              </a:spcBef>
              <a:spcAft>
                <a:spcPts val="0"/>
              </a:spcAft>
              <a:buClrTx/>
              <a:buSzPct val="90000"/>
              <a:buFont typeface="Wingdings" panose="05000000000000000000" pitchFamily="2" charset="2"/>
              <a:buAutoNum type="arabicPeriod"/>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Control which users and devices can sync</a:t>
            </a:r>
          </a:p>
          <a:p>
            <a:pPr marL="566738" marR="0" lvl="1" indent="-342900" algn="l" defTabSz="914367" rtl="0" eaLnBrk="1" fontAlgn="auto" latinLnBrk="0" hangingPunct="1">
              <a:lnSpc>
                <a:spcPct val="90000"/>
              </a:lnSpc>
              <a:spcBef>
                <a:spcPts val="600"/>
              </a:spcBef>
              <a:spcAft>
                <a:spcPts val="0"/>
              </a:spcAft>
              <a:buClrTx/>
              <a:buSzPct val="90000"/>
              <a:buFont typeface="Wingdings" panose="05000000000000000000" pitchFamily="2" charset="2"/>
              <a:buAutoNum type="arabicPeriod"/>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Block specific file types</a:t>
            </a:r>
          </a:p>
          <a:p>
            <a:pPr marL="566738" marR="0" lvl="1" indent="-342900" algn="l" defTabSz="914367" rtl="0" eaLnBrk="1" fontAlgn="auto" latinLnBrk="0" hangingPunct="1">
              <a:lnSpc>
                <a:spcPct val="90000"/>
              </a:lnSpc>
              <a:spcBef>
                <a:spcPts val="600"/>
              </a:spcBef>
              <a:spcAft>
                <a:spcPts val="0"/>
              </a:spcAft>
              <a:buClrTx/>
              <a:buSzPct val="90000"/>
              <a:buFont typeface="Wingdings" panose="05000000000000000000" pitchFamily="2" charset="2"/>
              <a:buAutoNum type="arabicPeriod"/>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Control access based on location or app</a:t>
            </a:r>
          </a:p>
          <a:p>
            <a:pPr marL="0" marR="0" lvl="0" indent="0" algn="l" defTabSz="914367" rtl="0" eaLnBrk="1" fontAlgn="auto" latinLnBrk="0" hangingPunct="1">
              <a:lnSpc>
                <a:spcPct val="90000"/>
              </a:lnSpc>
              <a:spcBef>
                <a:spcPts val="0"/>
              </a:spcBef>
              <a:spcAft>
                <a:spcPts val="1274"/>
              </a:spcAft>
              <a:buClrTx/>
              <a:buSzPct val="90000"/>
              <a:buFont typeface="Wingdings" panose="05000000000000000000" pitchFamily="2" charset="2"/>
              <a:buNone/>
              <a:tabLst/>
              <a:defRPr/>
            </a:pPr>
            <a:endParaRPr kumimoji="0" lang="en-US" sz="1765" b="0" i="0" u="none" strike="noStrike" kern="1200" cap="none" spc="0" normalizeH="0" baseline="0" noProof="0" dirty="0">
              <a:ln>
                <a:noFill/>
              </a:ln>
              <a:solidFill>
                <a:srgbClr val="2E2F2E"/>
              </a:solidFill>
              <a:effectLst/>
              <a:uLnTx/>
              <a:uFillTx/>
              <a:latin typeface="Segoe UI" panose="020B0502040204020203" pitchFamily="34" charset="0"/>
              <a:ea typeface="+mn-ea"/>
              <a:cs typeface="+mn-cs"/>
            </a:endParaRPr>
          </a:p>
        </p:txBody>
      </p:sp>
      <p:cxnSp>
        <p:nvCxnSpPr>
          <p:cNvPr id="5" name="Straight Connector 4">
            <a:extLst>
              <a:ext uri="{FF2B5EF4-FFF2-40B4-BE49-F238E27FC236}">
                <a16:creationId xmlns:a16="http://schemas.microsoft.com/office/drawing/2014/main" id="{375D2AB2-D2FC-4495-BF15-2853FD37525C}"/>
              </a:ext>
            </a:extLst>
          </p:cNvPr>
          <p:cNvCxnSpPr>
            <a:cxnSpLocks/>
          </p:cNvCxnSpPr>
          <p:nvPr/>
        </p:nvCxnSpPr>
        <p:spPr>
          <a:xfrm>
            <a:off x="422690" y="2194803"/>
            <a:ext cx="11339774" cy="0"/>
          </a:xfrm>
          <a:prstGeom prst="line">
            <a:avLst/>
          </a:prstGeom>
          <a:ln w="28575">
            <a:solidFill>
              <a:schemeClr val="tx2">
                <a:lumMod val="25000"/>
                <a:lumOff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25F19BD-0E87-44AD-AC85-C3935F21C4FD}"/>
              </a:ext>
            </a:extLst>
          </p:cNvPr>
          <p:cNvPicPr>
            <a:picLocks noChangeAspect="1"/>
          </p:cNvPicPr>
          <p:nvPr/>
        </p:nvPicPr>
        <p:blipFill>
          <a:blip r:embed="rId4"/>
          <a:stretch>
            <a:fillRect/>
          </a:stretch>
        </p:blipFill>
        <p:spPr>
          <a:xfrm>
            <a:off x="426424" y="1106265"/>
            <a:ext cx="918516" cy="918516"/>
          </a:xfrm>
          <a:prstGeom prst="rect">
            <a:avLst/>
          </a:prstGeom>
        </p:spPr>
      </p:pic>
    </p:spTree>
    <p:extLst>
      <p:ext uri="{BB962C8B-B14F-4D97-AF65-F5344CB8AC3E}">
        <p14:creationId xmlns:p14="http://schemas.microsoft.com/office/powerpoint/2010/main" val="3898652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98436A-654A-4E03-B5AB-155BADABF36A}"/>
              </a:ext>
            </a:extLst>
          </p:cNvPr>
          <p:cNvPicPr>
            <a:picLocks noChangeAspect="1"/>
          </p:cNvPicPr>
          <p:nvPr/>
        </p:nvPicPr>
        <p:blipFill>
          <a:blip r:embed="rId3"/>
          <a:stretch>
            <a:fillRect/>
          </a:stretch>
        </p:blipFill>
        <p:spPr>
          <a:xfrm>
            <a:off x="0" y="0"/>
            <a:ext cx="12192000" cy="8128000"/>
          </a:xfrm>
          <a:prstGeom prst="rect">
            <a:avLst/>
          </a:prstGeom>
        </p:spPr>
      </p:pic>
      <p:sp>
        <p:nvSpPr>
          <p:cNvPr id="3" name="Rectangle 2">
            <a:extLst>
              <a:ext uri="{FF2B5EF4-FFF2-40B4-BE49-F238E27FC236}">
                <a16:creationId xmlns:a16="http://schemas.microsoft.com/office/drawing/2014/main" id="{FDB52845-D8B5-46DD-A7E9-E9590E227FFC}"/>
              </a:ext>
            </a:extLst>
          </p:cNvPr>
          <p:cNvSpPr/>
          <p:nvPr/>
        </p:nvSpPr>
        <p:spPr bwMode="auto">
          <a:xfrm>
            <a:off x="0" y="890681"/>
            <a:ext cx="1023620" cy="186454"/>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cs typeface="Segoe UI" pitchFamily="34" charset="0"/>
            </a:endParaRPr>
          </a:p>
        </p:txBody>
      </p:sp>
      <p:sp>
        <p:nvSpPr>
          <p:cNvPr id="5" name="Rectangle 4">
            <a:extLst>
              <a:ext uri="{FF2B5EF4-FFF2-40B4-BE49-F238E27FC236}">
                <a16:creationId xmlns:a16="http://schemas.microsoft.com/office/drawing/2014/main" id="{6C2F9419-0DAC-48E1-A4A0-743C96E857E2}"/>
              </a:ext>
            </a:extLst>
          </p:cNvPr>
          <p:cNvSpPr/>
          <p:nvPr/>
        </p:nvSpPr>
        <p:spPr bwMode="auto">
          <a:xfrm>
            <a:off x="1394984" y="1594313"/>
            <a:ext cx="2822291" cy="738984"/>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cs typeface="Segoe UI" pitchFamily="34" charset="0"/>
            </a:endParaRPr>
          </a:p>
        </p:txBody>
      </p:sp>
      <p:sp>
        <p:nvSpPr>
          <p:cNvPr id="6" name="Rectangle 5">
            <a:extLst>
              <a:ext uri="{FF2B5EF4-FFF2-40B4-BE49-F238E27FC236}">
                <a16:creationId xmlns:a16="http://schemas.microsoft.com/office/drawing/2014/main" id="{C2A57E43-B157-42C9-97C0-0962993B00E8}"/>
              </a:ext>
            </a:extLst>
          </p:cNvPr>
          <p:cNvSpPr/>
          <p:nvPr/>
        </p:nvSpPr>
        <p:spPr bwMode="auto">
          <a:xfrm>
            <a:off x="1335951" y="2802163"/>
            <a:ext cx="3728809" cy="2613292"/>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cs typeface="Segoe UI" pitchFamily="34" charset="0"/>
            </a:endParaRPr>
          </a:p>
        </p:txBody>
      </p:sp>
      <p:sp>
        <p:nvSpPr>
          <p:cNvPr id="7" name="Rectangle 6">
            <a:extLst>
              <a:ext uri="{FF2B5EF4-FFF2-40B4-BE49-F238E27FC236}">
                <a16:creationId xmlns:a16="http://schemas.microsoft.com/office/drawing/2014/main" id="{229CF7FD-33F7-4AB3-ADC2-713AC672C4FD}"/>
              </a:ext>
            </a:extLst>
          </p:cNvPr>
          <p:cNvSpPr/>
          <p:nvPr/>
        </p:nvSpPr>
        <p:spPr bwMode="auto">
          <a:xfrm>
            <a:off x="1335951" y="5545012"/>
            <a:ext cx="4055855" cy="840022"/>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cs typeface="Segoe UI" pitchFamily="34" charset="0"/>
            </a:endParaRPr>
          </a:p>
        </p:txBody>
      </p:sp>
    </p:spTree>
    <p:extLst>
      <p:ext uri="{BB962C8B-B14F-4D97-AF65-F5344CB8AC3E}">
        <p14:creationId xmlns:p14="http://schemas.microsoft.com/office/powerpoint/2010/main" val="12965531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AB2B3-8952-41C5-9BBC-ACAF4828A0CB}"/>
              </a:ext>
            </a:extLst>
          </p:cNvPr>
          <p:cNvPicPr>
            <a:picLocks noChangeAspect="1"/>
          </p:cNvPicPr>
          <p:nvPr/>
        </p:nvPicPr>
        <p:blipFill>
          <a:blip r:embed="rId3"/>
          <a:stretch>
            <a:fillRect/>
          </a:stretch>
        </p:blipFill>
        <p:spPr>
          <a:xfrm>
            <a:off x="0" y="0"/>
            <a:ext cx="12192000" cy="8128000"/>
          </a:xfrm>
          <a:prstGeom prst="rect">
            <a:avLst/>
          </a:prstGeom>
        </p:spPr>
      </p:pic>
      <p:sp>
        <p:nvSpPr>
          <p:cNvPr id="3" name="Rectangle 2">
            <a:extLst>
              <a:ext uri="{FF2B5EF4-FFF2-40B4-BE49-F238E27FC236}">
                <a16:creationId xmlns:a16="http://schemas.microsoft.com/office/drawing/2014/main" id="{E7AE1CD5-2F39-4025-9823-40078C5BC8B1}"/>
              </a:ext>
            </a:extLst>
          </p:cNvPr>
          <p:cNvSpPr/>
          <p:nvPr/>
        </p:nvSpPr>
        <p:spPr bwMode="auto">
          <a:xfrm>
            <a:off x="0" y="1067036"/>
            <a:ext cx="1023620" cy="186454"/>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cs typeface="Segoe UI" pitchFamily="34" charset="0"/>
            </a:endParaRPr>
          </a:p>
        </p:txBody>
      </p:sp>
    </p:spTree>
    <p:extLst>
      <p:ext uri="{BB962C8B-B14F-4D97-AF65-F5344CB8AC3E}">
        <p14:creationId xmlns:p14="http://schemas.microsoft.com/office/powerpoint/2010/main" val="2374797404"/>
      </p:ext>
    </p:extLst>
  </p:cSld>
  <p:clrMapOvr>
    <a:masterClrMapping/>
  </p:clrMapOvr>
  <p:transition>
    <p:fade/>
  </p:transition>
</p:sld>
</file>

<file path=ppt/theme/theme1.xml><?xml version="1.0" encoding="utf-8"?>
<a:theme xmlns:a="http://schemas.openxmlformats.org/drawingml/2006/main" name="MSVID_White_Blue_Accent_16x9_2013_06">
  <a:themeElements>
    <a:clrScheme name="MS Brand - White with blue accents">
      <a:dk1>
        <a:srgbClr val="505050"/>
      </a:dk1>
      <a:lt1>
        <a:srgbClr val="FFFFFF"/>
      </a:lt1>
      <a:dk2>
        <a:srgbClr val="0072C6"/>
      </a:dk2>
      <a:lt2>
        <a:srgbClr val="00BCF2"/>
      </a:lt2>
      <a:accent1>
        <a:srgbClr val="002050"/>
      </a:accent1>
      <a:accent2>
        <a:srgbClr val="B4009E"/>
      </a:accent2>
      <a:accent3>
        <a:srgbClr val="0072C6"/>
      </a:accent3>
      <a:accent4>
        <a:srgbClr val="008272"/>
      </a:accent4>
      <a:accent5>
        <a:srgbClr val="4668C5"/>
      </a:accent5>
      <a:accent6>
        <a:srgbClr val="68217A"/>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rand_template_16-9_WHITE_Blue_accent_2013" id="{A8ECE3F3-AD13-4342-9E2D-AFBE266C6F22}" vid="{BEFFCFA6-0CD2-4880-A11C-FE23A9E8E107}"/>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3.xml><?xml version="1.0" encoding="utf-8"?>
<a:theme xmlns:a="http://schemas.openxmlformats.org/drawingml/2006/main" name="2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solidFill>
          <a:srgbClr val="FFFF00"/>
        </a:solidFill>
      </a:spPr>
      <a:bodyPr wrap="square" lIns="182880" tIns="146304" rIns="182880" bIns="146304" rtlCol="0">
        <a:spAutoFit/>
      </a:bodyPr>
      <a:lstStyle>
        <a:defPPr algn="l">
          <a:lnSpc>
            <a:spcPct val="90000"/>
          </a:lnSpc>
          <a:spcAft>
            <a:spcPts val="600"/>
          </a:spcAft>
          <a:defRPr sz="2400" dirty="0" err="1">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4.xml><?xml version="1.0" encoding="utf-8"?>
<a:theme xmlns:a="http://schemas.openxmlformats.org/drawingml/2006/main" name="3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5.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6.xml><?xml version="1.0" encoding="utf-8"?>
<a:theme xmlns:a="http://schemas.openxmlformats.org/drawingml/2006/main" name="2_Microsoft 365 PPT Template - 2018">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3" id="{73EB1BD4-8DD0-42C8-81CF-E8FE58869E13}" vid="{7127501C-7AE5-48D0-B874-F536F38BF7C1}"/>
    </a:ext>
  </a:extLst>
</a:theme>
</file>

<file path=ppt/theme/theme7.xml><?xml version="1.0" encoding="utf-8"?>
<a:theme xmlns:a="http://schemas.openxmlformats.org/drawingml/2006/main" name="7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8.xml><?xml version="1.0" encoding="utf-8"?>
<a:theme xmlns:a="http://schemas.openxmlformats.org/drawingml/2006/main" name="4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9.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163593774F6848958D48D72E9CA63A" ma:contentTypeVersion="4" ma:contentTypeDescription="Create a new document." ma:contentTypeScope="" ma:versionID="f997b382439492099c166f6130995914">
  <xsd:schema xmlns:xsd="http://www.w3.org/2001/XMLSchema" xmlns:xs="http://www.w3.org/2001/XMLSchema" xmlns:p="http://schemas.microsoft.com/office/2006/metadata/properties" xmlns:ns2="ca37d37c-76f6-41cb-b51b-768c90f16046" targetNamespace="http://schemas.microsoft.com/office/2006/metadata/properties" ma:root="true" ma:fieldsID="6ef96c6aec755bcbbd35ffa61da1192d" ns2:_="">
    <xsd:import namespace="ca37d37c-76f6-41cb-b51b-768c90f16046"/>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37d37c-76f6-41cb-b51b-768c90f160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E2F8A5-A4E7-4A98-8CC1-6105579D8D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37d37c-76f6-41cb-b51b-768c90f160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F311177-0C00-43B7-9E42-DFF1A76EACFC}">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ca37d37c-76f6-41cb-b51b-768c90f16046"/>
    <ds:schemaRef ds:uri="http://www.w3.org/XML/1998/namespace"/>
  </ds:schemaRefs>
</ds:datastoreItem>
</file>

<file path=customXml/itemProps3.xml><?xml version="1.0" encoding="utf-8"?>
<ds:datastoreItem xmlns:ds="http://schemas.openxmlformats.org/officeDocument/2006/customXml" ds:itemID="{18E5376A-B79C-4D1D-8755-FDE402505D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TotalTime>
  <Words>3176</Words>
  <Application>Microsoft Office PowerPoint</Application>
  <PresentationFormat>Widescreen</PresentationFormat>
  <Paragraphs>409</Paragraphs>
  <Slides>47</Slides>
  <Notes>47</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47</vt:i4>
      </vt:variant>
    </vt:vector>
  </HeadingPairs>
  <TitlesOfParts>
    <vt:vector size="63" baseType="lpstr">
      <vt:lpstr>Arial</vt:lpstr>
      <vt:lpstr>Calibri</vt:lpstr>
      <vt:lpstr>Segoe UI</vt:lpstr>
      <vt:lpstr>Segoe UI Light</vt:lpstr>
      <vt:lpstr>Segoe UI Semibold</vt:lpstr>
      <vt:lpstr>Segoe UI Semilight</vt:lpstr>
      <vt:lpstr>Wingdings</vt:lpstr>
      <vt:lpstr>MSVID_White_Blue_Accent_16x9_2013_06</vt:lpstr>
      <vt:lpstr>1_BCS PPT Template_Draft2</vt:lpstr>
      <vt:lpstr>2_BCS PPT Template_Draft2</vt:lpstr>
      <vt:lpstr>3_BCS PPT Template_Draft2</vt:lpstr>
      <vt:lpstr>Microsoft 365 PPT Template - 2018</vt:lpstr>
      <vt:lpstr>2_Microsoft 365 PPT Template - 2018</vt:lpstr>
      <vt:lpstr>7_Microsoft 365 PPT Template - 2018</vt:lpstr>
      <vt:lpstr>4_BCS PPT Template_Draft2</vt:lpstr>
      <vt:lpstr>1_Microsoft 365 PPT Template - 2018</vt:lpstr>
      <vt:lpstr>Microsoft 365  Business Technical Fundamentals Module 4: Deploying Office 365</vt:lpstr>
      <vt:lpstr>Microsoft 365 Business Deployment overview steps</vt:lpstr>
      <vt:lpstr>Deployment Step 2 | Deploy Office 365</vt:lpstr>
      <vt:lpstr>Email deployment - options</vt:lpstr>
      <vt:lpstr>Email Migration Options</vt:lpstr>
      <vt:lpstr>PowerPoint Presentation</vt:lpstr>
      <vt:lpstr>OneDrive deployment</vt:lpstr>
      <vt:lpstr>PowerPoint Presentation</vt:lpstr>
      <vt:lpstr>PowerPoint Presentation</vt:lpstr>
      <vt:lpstr>PowerPoint Presentation</vt:lpstr>
      <vt:lpstr>PowerPoint Presentation</vt:lpstr>
      <vt:lpstr>Teams deployment</vt:lpstr>
      <vt:lpstr>PowerPoint Presentation</vt:lpstr>
      <vt:lpstr>PowerPoint Presentation</vt:lpstr>
      <vt:lpstr>PowerPoint Presentation</vt:lpstr>
      <vt:lpstr>PowerPoint Presentation</vt:lpstr>
      <vt:lpstr>Best practices for Microsoft Teams</vt:lpstr>
      <vt:lpstr>7-Steps to onboard customers to Teams</vt:lpstr>
      <vt:lpstr>PowerPoint Presentation</vt:lpstr>
      <vt:lpstr>Office deployment </vt:lpstr>
      <vt:lpstr>What is the feature?</vt:lpstr>
      <vt:lpstr>Pre-requisites</vt:lpstr>
      <vt:lpstr>Preparing for installation of Office via Click-to-Run (C2R)</vt:lpstr>
      <vt:lpstr>Office deployment </vt:lpstr>
      <vt:lpstr>How Office auto-deployment works</vt:lpstr>
      <vt:lpstr>Deploying Office via the Setup Wizard</vt:lpstr>
      <vt:lpstr>Managing Office deployment in the Admin Center</vt:lpstr>
      <vt:lpstr>Invoking the feature</vt:lpstr>
      <vt:lpstr>Invoking the feature</vt:lpstr>
      <vt:lpstr>Invoking the feature</vt:lpstr>
      <vt:lpstr>Office deployment </vt:lpstr>
      <vt:lpstr>iOS setup: Step 1</vt:lpstr>
      <vt:lpstr>iOS setup: Step 2</vt:lpstr>
      <vt:lpstr>iOS setup: Step 3</vt:lpstr>
      <vt:lpstr>iOS setup: Step 4</vt:lpstr>
      <vt:lpstr>iOS setup: Step 5</vt:lpstr>
      <vt:lpstr>iOS setup: Step 6</vt:lpstr>
      <vt:lpstr>End-user experience:  Android device  initial setup</vt:lpstr>
      <vt:lpstr>Android setup: Step 1</vt:lpstr>
      <vt:lpstr>Android setup: Step 2</vt:lpstr>
      <vt:lpstr>Android setup: Step 3</vt:lpstr>
      <vt:lpstr>Android setup: Step 4</vt:lpstr>
      <vt:lpstr>Android setup: Step 5</vt:lpstr>
      <vt:lpstr>Android setup: Step 6</vt:lpstr>
      <vt:lpstr>Android setup: Step 7</vt:lpstr>
      <vt:lpstr>Key places to find content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365 Business Office Deployment Presentation</dc:title>
  <dc:creator>Dan DeVries</dc:creator>
  <cp:lastModifiedBy>Mark O'Shea</cp:lastModifiedBy>
  <cp:revision>4</cp:revision>
  <dcterms:modified xsi:type="dcterms:W3CDTF">2018-11-01T05:46:14Z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0x01010061163593774F6848958D48D72E9CA63A</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bhargava@microsoft.com</vt:lpwstr>
  </property>
  <property fmtid="{D5CDD505-2E9C-101B-9397-08002B2CF9AE}" pid="6" name="MSIP_Label_f42aa342-8706-4288-bd11-ebb85995028c_SetDate">
    <vt:lpwstr>2017-10-05T10:10:23.4284223-07:00</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ParentID1">
    <vt:lpwstr>G03KC-1-9168</vt:lpwstr>
  </property>
  <property fmtid="{D5CDD505-2E9C-101B-9397-08002B2CF9AE}" pid="12" name="FolderExtensions">
    <vt:lpwstr/>
  </property>
  <property fmtid="{D5CDD505-2E9C-101B-9397-08002B2CF9AE}" pid="13" name="_dlc_policyId">
    <vt:lpwstr/>
  </property>
  <property fmtid="{D5CDD505-2E9C-101B-9397-08002B2CF9AE}" pid="14" name="ItemRetentionFormula">
    <vt:lpwstr/>
  </property>
  <property fmtid="{D5CDD505-2E9C-101B-9397-08002B2CF9AE}" pid="15" name="_dlc_DocIdItemGuid">
    <vt:lpwstr>4ad1af96-5401-4d47-bf55-9cc3b039c6be</vt:lpwstr>
  </property>
  <property fmtid="{D5CDD505-2E9C-101B-9397-08002B2CF9AE}" pid="16" name="of67e5d4b76f4a9db8769983fda9cec0">
    <vt:lpwstr/>
  </property>
  <property fmtid="{D5CDD505-2E9C-101B-9397-08002B2CF9AE}" pid="17" name="TaxKeyword">
    <vt:lpwstr/>
  </property>
  <property fmtid="{D5CDD505-2E9C-101B-9397-08002B2CF9AE}" pid="18" name="NewsType">
    <vt:lpwstr/>
  </property>
  <property fmtid="{D5CDD505-2E9C-101B-9397-08002B2CF9AE}" pid="19" name="Region">
    <vt:lpwstr/>
  </property>
  <property fmtid="{D5CDD505-2E9C-101B-9397-08002B2CF9AE}" pid="20" name="ODSWF1">
    <vt:lpwstr>, </vt:lpwstr>
  </property>
  <property fmtid="{D5CDD505-2E9C-101B-9397-08002B2CF9AE}" pid="21" name="ItemType">
    <vt:lpwstr>45;#presentations|317da5a4-398e-4c38-b265-afd519770055</vt:lpwstr>
  </property>
  <property fmtid="{D5CDD505-2E9C-101B-9397-08002B2CF9AE}" pid="22" name="Confidentiality">
    <vt:lpwstr>38;#customer ready|8986c41d-21c5-4f8f-8a12-ea4625b46858</vt:lpwstr>
  </property>
  <property fmtid="{D5CDD505-2E9C-101B-9397-08002B2CF9AE}" pid="23" name="Update Parent Child Relation">
    <vt:lpwstr>, </vt:lpwstr>
  </property>
  <property fmtid="{D5CDD505-2E9C-101B-9397-08002B2CF9AE}" pid="24" name="Industries">
    <vt:lpwstr/>
  </property>
  <property fmtid="{D5CDD505-2E9C-101B-9397-08002B2CF9AE}" pid="25" name="MSProducts">
    <vt:lpwstr/>
  </property>
  <property fmtid="{D5CDD505-2E9C-101B-9397-08002B2CF9AE}" pid="26" name="Competitors">
    <vt:lpwstr/>
  </property>
  <property fmtid="{D5CDD505-2E9C-101B-9397-08002B2CF9AE}" pid="27" name="SMSGDomain">
    <vt:lpwstr/>
  </property>
  <property fmtid="{D5CDD505-2E9C-101B-9397-08002B2CF9AE}" pid="28" name="ExperienceContentType">
    <vt:lpwstr/>
  </property>
  <property fmtid="{D5CDD505-2E9C-101B-9397-08002B2CF9AE}" pid="29" name="BusinessArchitecture">
    <vt:lpwstr/>
  </property>
  <property fmtid="{D5CDD505-2E9C-101B-9397-08002B2CF9AE}" pid="30" name="Products">
    <vt:lpwstr/>
  </property>
  <property fmtid="{D5CDD505-2E9C-101B-9397-08002B2CF9AE}" pid="31" name="ODSWF2">
    <vt:lpwstr>, </vt:lpwstr>
  </property>
  <property fmtid="{D5CDD505-2E9C-101B-9397-08002B2CF9AE}" pid="32" name="Segments">
    <vt:lpwstr/>
  </property>
  <property fmtid="{D5CDD505-2E9C-101B-9397-08002B2CF9AE}" pid="33" name="Partners">
    <vt:lpwstr/>
  </property>
  <property fmtid="{D5CDD505-2E9C-101B-9397-08002B2CF9AE}" pid="34" name="ActivitiesAndPrograms">
    <vt:lpwstr/>
  </property>
  <property fmtid="{D5CDD505-2E9C-101B-9397-08002B2CF9AE}" pid="35" name="l6f004f21209409da86a713c0f24627d">
    <vt:lpwstr/>
  </property>
  <property fmtid="{D5CDD505-2E9C-101B-9397-08002B2CF9AE}" pid="36" name="la4444b61d19467597d63190b69ac227">
    <vt:lpwstr/>
  </property>
  <property fmtid="{D5CDD505-2E9C-101B-9397-08002B2CF9AE}" pid="37" name="Topics">
    <vt:lpwstr/>
  </property>
  <property fmtid="{D5CDD505-2E9C-101B-9397-08002B2CF9AE}" pid="38" name="Groups">
    <vt:lpwstr/>
  </property>
  <property fmtid="{D5CDD505-2E9C-101B-9397-08002B2CF9AE}" pid="39" name="MSProductsTaxHTField0">
    <vt:lpwstr/>
  </property>
  <property fmtid="{D5CDD505-2E9C-101B-9397-08002B2CF9AE}" pid="40" name="Languages">
    <vt:lpwstr/>
  </property>
  <property fmtid="{D5CDD505-2E9C-101B-9397-08002B2CF9AE}" pid="41" name="e8080b0481964c759b2c36ae49591b31">
    <vt:lpwstr/>
  </property>
  <property fmtid="{D5CDD505-2E9C-101B-9397-08002B2CF9AE}" pid="42" name="TechnicalLevel">
    <vt:lpwstr/>
  </property>
  <property fmtid="{D5CDD505-2E9C-101B-9397-08002B2CF9AE}" pid="43" name="Audiences">
    <vt:lpwstr/>
  </property>
  <property fmtid="{D5CDD505-2E9C-101B-9397-08002B2CF9AE}" pid="44" name="ODSWF">
    <vt:lpwstr>, </vt:lpwstr>
  </property>
  <property fmtid="{D5CDD505-2E9C-101B-9397-08002B2CF9AE}" pid="45" name="ldac8aee9d1f469e8cd8c3f8d6a615f2">
    <vt:lpwstr/>
  </property>
  <property fmtid="{D5CDD505-2E9C-101B-9397-08002B2CF9AE}" pid="46" name="EmployeeRole">
    <vt:lpwstr/>
  </property>
  <property fmtid="{D5CDD505-2E9C-101B-9397-08002B2CF9AE}" pid="47" name="NewsTopic">
    <vt:lpwstr/>
  </property>
  <property fmtid="{D5CDD505-2E9C-101B-9397-08002B2CF9AE}" pid="48" name="Roles">
    <vt:lpwstr/>
  </property>
  <property fmtid="{D5CDD505-2E9C-101B-9397-08002B2CF9AE}" pid="49" name="ODSWF1(1)">
    <vt:lpwstr>, </vt:lpwstr>
  </property>
  <property fmtid="{D5CDD505-2E9C-101B-9397-08002B2CF9AE}" pid="50" name="NewsSource">
    <vt:lpwstr/>
  </property>
  <property fmtid="{D5CDD505-2E9C-101B-9397-08002B2CF9AE}" pid="51" name="SMSGTags">
    <vt:lpwstr/>
  </property>
  <property fmtid="{D5CDD505-2E9C-101B-9397-08002B2CF9AE}" pid="52" name="MSPhysicalGeography">
    <vt:lpwstr/>
  </property>
  <property fmtid="{D5CDD505-2E9C-101B-9397-08002B2CF9AE}" pid="53" name="EnterpriseDomainTags">
    <vt:lpwstr/>
  </property>
  <property fmtid="{D5CDD505-2E9C-101B-9397-08002B2CF9AE}" pid="54" name="j3562c58ee414e028925bc902cfc01a1">
    <vt:lpwstr/>
  </property>
</Properties>
</file>